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7" r:id="rId3"/>
    <p:sldId id="257" r:id="rId4"/>
    <p:sldId id="260" r:id="rId5"/>
    <p:sldId id="262" r:id="rId6"/>
    <p:sldId id="265" r:id="rId7"/>
    <p:sldId id="266" r:id="rId8"/>
    <p:sldId id="261" r:id="rId9"/>
    <p:sldId id="264" r:id="rId10"/>
    <p:sldId id="268" r:id="rId11"/>
    <p:sldId id="263" r:id="rId12"/>
    <p:sldId id="258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676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249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384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1822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251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310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684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89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074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624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323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154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6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547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01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73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49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89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milarweb.com/" TargetMode="External"/><Relationship Id="rId2" Type="http://schemas.openxmlformats.org/officeDocument/2006/relationships/hyperlink" Target="http://www.crunchbas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rummy.com/software/BeautifulSoup/bs4/doc" TargetMode="External"/><Relationship Id="rId5" Type="http://schemas.openxmlformats.org/officeDocument/2006/relationships/hyperlink" Target="http://www.github.com/" TargetMode="External"/><Relationship Id="rId4" Type="http://schemas.openxmlformats.org/officeDocument/2006/relationships/hyperlink" Target="http://www.google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n.com/" TargetMode="External"/><Relationship Id="rId2" Type="http://schemas.openxmlformats.org/officeDocument/2006/relationships/hyperlink" Target="https://www.juicero.com/company-new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witter.com/intent/user?screen_name=sfiegerman" TargetMode="External"/><Relationship Id="rId4" Type="http://schemas.openxmlformats.org/officeDocument/2006/relationships/hyperlink" Target="http://money.cnn.com/author/seth-fiegerman/index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rummy.com/software/BeautifulSoup/bs4/do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253489"/>
            <a:ext cx="8689976" cy="2509213"/>
          </a:xfrm>
        </p:spPr>
        <p:txBody>
          <a:bodyPr/>
          <a:lstStyle/>
          <a:p>
            <a:r>
              <a:rPr lang="en-US" dirty="0" smtClean="0"/>
              <a:t>Data visualization &amp; 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-1-Crunch-Team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8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Investment by funding Type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646" y="2366963"/>
            <a:ext cx="4980708" cy="3424237"/>
          </a:xfrm>
        </p:spPr>
      </p:pic>
    </p:spTree>
    <p:extLst>
      <p:ext uri="{BB962C8B-B14F-4D97-AF65-F5344CB8AC3E}">
        <p14:creationId xmlns:p14="http://schemas.microsoft.com/office/powerpoint/2010/main" val="130048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</a:p>
          <a:p>
            <a:r>
              <a:rPr lang="en-US" dirty="0" smtClean="0"/>
              <a:t>Planning</a:t>
            </a:r>
          </a:p>
          <a:p>
            <a:r>
              <a:rPr lang="en-US" dirty="0" smtClean="0"/>
              <a:t>Brain Storming </a:t>
            </a:r>
          </a:p>
          <a:p>
            <a:pPr lvl="1"/>
            <a:r>
              <a:rPr lang="en-US" dirty="0" smtClean="0"/>
              <a:t>Questions to ask and explore…</a:t>
            </a:r>
          </a:p>
          <a:p>
            <a:pPr lvl="1"/>
            <a:r>
              <a:rPr lang="en-US" dirty="0" smtClean="0"/>
              <a:t>What charts with what data…</a:t>
            </a:r>
          </a:p>
          <a:p>
            <a:r>
              <a:rPr lang="en-US" dirty="0" smtClean="0"/>
              <a:t>Distributing workload</a:t>
            </a:r>
          </a:p>
          <a:p>
            <a:r>
              <a:rPr lang="en-US" dirty="0" smtClean="0"/>
              <a:t>Storing and Sharing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4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594" y="2366963"/>
            <a:ext cx="1622812" cy="3424237"/>
          </a:xfrm>
        </p:spPr>
      </p:pic>
    </p:spTree>
    <p:extLst>
      <p:ext uri="{BB962C8B-B14F-4D97-AF65-F5344CB8AC3E}">
        <p14:creationId xmlns:p14="http://schemas.microsoft.com/office/powerpoint/2010/main" val="386769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Rachel had the idea when we needed one.</a:t>
            </a:r>
          </a:p>
          <a:p>
            <a:r>
              <a:rPr lang="en-US" dirty="0" smtClean="0">
                <a:hlinkClick r:id="rId2"/>
              </a:rPr>
              <a:t>www.Crunchbase.com</a:t>
            </a:r>
            <a:r>
              <a:rPr lang="en-US" dirty="0" smtClean="0"/>
              <a:t> – user interface and API </a:t>
            </a:r>
          </a:p>
          <a:p>
            <a:r>
              <a:rPr lang="en-US" dirty="0" smtClean="0">
                <a:hlinkClick r:id="rId3"/>
              </a:rPr>
              <a:t>www.similarweb.com</a:t>
            </a:r>
            <a:r>
              <a:rPr lang="en-US" dirty="0" smtClean="0"/>
              <a:t> – Web scraping information</a:t>
            </a:r>
          </a:p>
          <a:p>
            <a:r>
              <a:rPr lang="en-US" dirty="0" smtClean="0">
                <a:hlinkClick r:id="rId4"/>
              </a:rPr>
              <a:t>www.google.com</a:t>
            </a:r>
            <a:r>
              <a:rPr lang="en-US" dirty="0" smtClean="0"/>
              <a:t> – search and file storage/sharing</a:t>
            </a:r>
          </a:p>
          <a:p>
            <a:r>
              <a:rPr lang="en-US" dirty="0" smtClean="0">
                <a:hlinkClick r:id="rId5"/>
              </a:rPr>
              <a:t>www.github.com</a:t>
            </a:r>
            <a:r>
              <a:rPr lang="en-US" dirty="0" smtClean="0"/>
              <a:t> -  File storage/sharing</a:t>
            </a:r>
          </a:p>
          <a:p>
            <a:r>
              <a:rPr lang="en-US" u="sng" dirty="0" smtClean="0">
                <a:hlinkClick r:id="rId6"/>
              </a:rPr>
              <a:t>https://www.crummy.com/software/BeautifulSoup/bs4/doc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2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 Moment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ctr"/>
            <a:r>
              <a:rPr lang="en-US" dirty="0" smtClean="0"/>
              <a:t>In Case of a Fire – Who knows where the stairs are?</a:t>
            </a:r>
          </a:p>
          <a:p>
            <a:pPr algn="ctr"/>
            <a:r>
              <a:rPr lang="en-US" dirty="0" smtClean="0"/>
              <a:t>Answer: Go out the door , turn to the right and </a:t>
            </a:r>
          </a:p>
          <a:p>
            <a:pPr marL="0" indent="0" algn="ctr">
              <a:buNone/>
            </a:pPr>
            <a:r>
              <a:rPr lang="en-US" dirty="0" smtClean="0"/>
              <a:t>stairs are immediately on your left.</a:t>
            </a:r>
          </a:p>
          <a:p>
            <a:pPr algn="ctr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 Introductions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ctr"/>
            <a:r>
              <a:rPr lang="en-US" dirty="0" smtClean="0"/>
              <a:t>Fernando </a:t>
            </a:r>
            <a:r>
              <a:rPr lang="en-US" dirty="0"/>
              <a:t>Figueiredo</a:t>
            </a:r>
          </a:p>
          <a:p>
            <a:pPr algn="ctr"/>
            <a:r>
              <a:rPr lang="en-US" dirty="0"/>
              <a:t>Christopher Guthrie</a:t>
            </a:r>
          </a:p>
          <a:p>
            <a:pPr algn="ctr"/>
            <a:r>
              <a:rPr lang="en-US" dirty="0"/>
              <a:t>Rachel Teigen</a:t>
            </a:r>
          </a:p>
        </p:txBody>
      </p:sp>
    </p:spTree>
    <p:extLst>
      <p:ext uri="{BB962C8B-B14F-4D97-AF65-F5344CB8AC3E}">
        <p14:creationId xmlns:p14="http://schemas.microsoft.com/office/powerpoint/2010/main" val="80003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Project -Startups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 smtClean="0"/>
              <a:t>Startup behind ridiculed $400 juicer shuts down</a:t>
            </a:r>
          </a:p>
          <a:p>
            <a:r>
              <a:rPr lang="en-US" dirty="0" smtClean="0"/>
              <a:t>It turns out that selling a $400 Internet-connected juicer isn't a recipe for success after all.</a:t>
            </a:r>
          </a:p>
          <a:p>
            <a:r>
              <a:rPr lang="en-US" dirty="0" smtClean="0"/>
              <a:t>Juicero, a startup that was widely ridiculed for selling an absurdly overpriced juice machine, is shutting down. The news was </a:t>
            </a:r>
            <a:r>
              <a:rPr lang="en-US" dirty="0" smtClean="0">
                <a:hlinkClick r:id="rId2"/>
              </a:rPr>
              <a:t>announced</a:t>
            </a:r>
            <a:r>
              <a:rPr lang="en-US" dirty="0" smtClean="0"/>
              <a:t> on its website Friday.</a:t>
            </a:r>
          </a:p>
          <a:p>
            <a:r>
              <a:rPr lang="en-US" dirty="0" smtClean="0"/>
              <a:t>The company had raised about $120 million in funding from multiple prominent investors, including Google Ventures and Kleiner Perkins. Juicero's stated goal was to change how we consume fresh, organic foods.</a:t>
            </a:r>
          </a:p>
          <a:p>
            <a:r>
              <a:rPr lang="en-US" dirty="0" smtClean="0"/>
              <a:t>From </a:t>
            </a:r>
            <a:r>
              <a:rPr lang="en-US" dirty="0" smtClean="0">
                <a:hlinkClick r:id="rId3"/>
              </a:rPr>
              <a:t>www.CNN.com</a:t>
            </a:r>
            <a:r>
              <a:rPr lang="en-US" dirty="0" smtClean="0"/>
              <a:t> - Article by </a:t>
            </a:r>
            <a:r>
              <a:rPr lang="en-US" dirty="0" smtClean="0">
                <a:hlinkClick r:id="rId4"/>
              </a:rPr>
              <a:t>Seth Fiegerman</a:t>
            </a:r>
            <a:r>
              <a:rPr lang="en-US" dirty="0" smtClean="0"/>
              <a:t>   </a:t>
            </a:r>
            <a:r>
              <a:rPr lang="en-US" dirty="0" smtClean="0">
                <a:hlinkClick r:id="rId5"/>
              </a:rPr>
              <a:t>@sfiegerman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87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Gathering – 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User interface for search/queries ($)</a:t>
            </a:r>
          </a:p>
          <a:p>
            <a:pPr lvl="1"/>
            <a:r>
              <a:rPr lang="en-US" dirty="0" smtClean="0"/>
              <a:t>Graphical user interface to search and build queries</a:t>
            </a:r>
          </a:p>
          <a:p>
            <a:pPr lvl="1"/>
            <a:r>
              <a:rPr lang="en-US" dirty="0" smtClean="0"/>
              <a:t>Companies.csv</a:t>
            </a:r>
          </a:p>
          <a:p>
            <a:pPr lvl="1"/>
            <a:r>
              <a:rPr lang="en-US" dirty="0" smtClean="0"/>
              <a:t>Funding_rounds.csv</a:t>
            </a:r>
          </a:p>
          <a:p>
            <a:pPr lvl="1"/>
            <a:r>
              <a:rPr lang="en-US" dirty="0" smtClean="0"/>
              <a:t>Organization.csv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960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Gathering – API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dirty="0" smtClean="0"/>
              <a:t>print("The Crunchbase API responded with: " + json.dumps(org_json, indent=2) + ".")</a:t>
            </a:r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org_df = pd.DataFrame() </a:t>
            </a:r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org_df["name"] = "“</a:t>
            </a:r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oname  = org_json["data"]["items"][i]["properties"]["name"]</a:t>
            </a:r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org_df.set_value(index, "name", oname)</a:t>
            </a:r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Issues with accessing all json structures – Crunchbase support was no help!</a:t>
            </a:r>
          </a:p>
          <a:p>
            <a:pPr marL="228600" lvl="1">
              <a:spcBef>
                <a:spcPts val="1000"/>
              </a:spcBef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Gathering – Screen Scraping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749971"/>
            <a:ext cx="10363826" cy="4430111"/>
          </a:xfrm>
        </p:spPr>
        <p:txBody>
          <a:bodyPr>
            <a:normAutofit/>
          </a:bodyPr>
          <a:lstStyle/>
          <a:p>
            <a:r>
              <a:rPr lang="en-US" dirty="0" smtClean="0"/>
              <a:t>browser.visit(t_url)</a:t>
            </a:r>
          </a:p>
          <a:p>
            <a:r>
              <a:rPr lang="en-US" dirty="0" smtClean="0"/>
              <a:t>time.sleep(20)</a:t>
            </a:r>
          </a:p>
          <a:p>
            <a:r>
              <a:rPr lang="en-US" dirty="0" smtClean="0"/>
              <a:t> soup = BeautifulSoup(html, "html.parser")</a:t>
            </a:r>
          </a:p>
          <a:p>
            <a:r>
              <a:rPr lang="en-US" dirty="0" smtClean="0"/>
              <a:t> Print(soup.prettify())</a:t>
            </a:r>
          </a:p>
          <a:p>
            <a:r>
              <a:rPr lang="en-US" dirty="0" smtClean="0"/>
              <a:t>for line in soup.findAll(‘Html tag’, class_=‘engagement value’)</a:t>
            </a:r>
          </a:p>
          <a:p>
            <a:r>
              <a:rPr lang="en-US" dirty="0" smtClean="0"/>
              <a:t>org2_df.set_value(index, "Total Visits", line.get_Text())</a:t>
            </a:r>
          </a:p>
          <a:p>
            <a:pPr lvl="1">
              <a:buNone/>
            </a:pPr>
            <a:endParaRPr lang="en-US" u="sng" dirty="0" smtClean="0">
              <a:hlinkClick r:id="rId2"/>
            </a:endParaRP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Funding Percentages by Type</a:t>
            </a:r>
            <a:endParaRPr lang="en-US" dirty="0"/>
          </a:p>
        </p:txBody>
      </p:sp>
      <p:pic>
        <p:nvPicPr>
          <p:cNvPr id="8" name="Content Placeholder 7" descr="funding_type_sum_pie_chart.pn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637281" y="1889761"/>
            <a:ext cx="4556918" cy="3881120"/>
          </a:xfrm>
        </p:spPr>
      </p:pic>
    </p:spTree>
    <p:extLst>
      <p:ext uri="{BB962C8B-B14F-4D97-AF65-F5344CB8AC3E}">
        <p14:creationId xmlns:p14="http://schemas.microsoft.com/office/powerpoint/2010/main" val="358495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Funding Type percentages</a:t>
            </a:r>
            <a:endParaRPr lang="en-US" dirty="0"/>
          </a:p>
        </p:txBody>
      </p:sp>
      <p:pic>
        <p:nvPicPr>
          <p:cNvPr id="6" name="Content Placeholder 5" descr="funding_type_count_pie_chart.pn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079081" y="1950721"/>
            <a:ext cx="4170839" cy="3759200"/>
          </a:xfrm>
        </p:spPr>
      </p:pic>
    </p:spTree>
    <p:extLst>
      <p:ext uri="{BB962C8B-B14F-4D97-AF65-F5344CB8AC3E}">
        <p14:creationId xmlns:p14="http://schemas.microsoft.com/office/powerpoint/2010/main" val="81157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145</TotalTime>
  <Words>302</Words>
  <Application>Microsoft Office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Droplet</vt:lpstr>
      <vt:lpstr>Data visualization &amp; Analytics</vt:lpstr>
      <vt:lpstr>Safety Moment</vt:lpstr>
      <vt:lpstr>Team Member Introductions</vt:lpstr>
      <vt:lpstr>Our Project -Startups</vt:lpstr>
      <vt:lpstr>Data Gathering – User interface</vt:lpstr>
      <vt:lpstr>Data Gathering – API interface</vt:lpstr>
      <vt:lpstr>Data Gathering – Screen Scraping </vt:lpstr>
      <vt:lpstr>Total Funding Percentages by Type</vt:lpstr>
      <vt:lpstr>Funding Type percentages</vt:lpstr>
      <vt:lpstr>Average Investment by funding Type</vt:lpstr>
      <vt:lpstr>Lessons Learned</vt:lpstr>
      <vt:lpstr>Questions</vt:lpstr>
      <vt:lpstr>Appendix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&amp; Analytics</dc:title>
  <dc:creator>Chrisg</dc:creator>
  <cp:lastModifiedBy>Chrisg</cp:lastModifiedBy>
  <cp:revision>18</cp:revision>
  <dcterms:created xsi:type="dcterms:W3CDTF">2017-09-02T00:33:22Z</dcterms:created>
  <dcterms:modified xsi:type="dcterms:W3CDTF">2017-09-03T02:20:51Z</dcterms:modified>
</cp:coreProperties>
</file>