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72D3-8C70-443B-A977-DDA6B86CE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E15B0-0E24-45C5-87FC-945AE838F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698D4-2075-45CC-AE67-A5C84BFE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EB76-16F8-4F29-A24D-144A7BE45C8D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90F5F-44CB-4969-9A00-A102D13E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B3FBC-F0AC-431C-B9CD-837CEBC9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5AA3-2B6D-4CBA-BF8D-E9C1468D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9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F256-A4C0-4517-93B0-F96477C2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A1E0E-0C60-43C7-8757-D597E86D1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414D0-A31E-4C0F-9338-64995DF6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EB76-16F8-4F29-A24D-144A7BE45C8D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3B24C-DAFC-4450-8C1C-67673B2F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CB735-7831-49D6-A6E9-28CE5E49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5AA3-2B6D-4CBA-BF8D-E9C1468D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09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39C3E-31B7-40B2-8F0A-A04A1A544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69749-3226-43E6-8559-26CFECA9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68E48-ACE4-4A5A-A5E5-9270F64D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EB76-16F8-4F29-A24D-144A7BE45C8D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BB8CD-DDCE-4691-8A90-3B513401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E8C04-CF32-4D81-A8A6-E98439F6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5AA3-2B6D-4CBA-BF8D-E9C1468D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67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1A29-197D-46DB-BC38-BF716FF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6A18E-EADF-4F00-8527-AE14AE1FF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76D94-702C-4453-802C-9816B602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EB76-16F8-4F29-A24D-144A7BE45C8D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0B1EB-018D-46B3-8E05-35D57DE1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EB00-EC72-49AD-A2BF-89080861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5AA3-2B6D-4CBA-BF8D-E9C1468D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80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86E5-2184-4420-AA12-CC57D49F9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E45C0-AD0C-4E33-BF49-9D0DF7299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E79BC-5AAE-4D58-81DB-AF70857E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EB76-16F8-4F29-A24D-144A7BE45C8D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9A80E-0CCA-4A50-90A3-57457AAE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4A55D-EEEC-43B6-B4B7-27B871AD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5AA3-2B6D-4CBA-BF8D-E9C1468D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55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858C-4B0B-450A-831D-5B518541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92F39-78AB-4AF9-85A8-823451B8D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A9CE8-C223-4F1F-9E21-006AF80B2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E7643-770F-4FBC-A5A2-81571224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EB76-16F8-4F29-A24D-144A7BE45C8D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075FC-998E-4739-8D07-4F4539E4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F7600-A30E-47B6-B180-94238408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5AA3-2B6D-4CBA-BF8D-E9C1468D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20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488B-D6A5-4BE8-9505-A5138B524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57E6A-F909-4377-95A1-C9BEA6302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CDAF8-79EA-494B-BE9E-AFA40C853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EE670-D974-4965-9800-B806B466D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374B9-E231-4262-8284-F91DD439C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1F4E4-65E6-46FA-85FD-54DBB2F8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EB76-16F8-4F29-A24D-144A7BE45C8D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B7995-402B-4E8C-B836-41704497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8B8C67-11C0-4F62-AB98-53222301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5AA3-2B6D-4CBA-BF8D-E9C1468D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2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59E0-A6B4-454A-81DF-C0A87ABF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00208-3CCE-4E4C-B9A0-24C0D11E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EB76-16F8-4F29-A24D-144A7BE45C8D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9C2E0-7942-404D-9CB5-34076091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CBEDC-732D-4556-9187-9784514C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5AA3-2B6D-4CBA-BF8D-E9C1468D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27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162051-43D3-4A4C-B249-10ED3B4E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EB76-16F8-4F29-A24D-144A7BE45C8D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576F6-A555-4C04-9754-309B5355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16146-B126-4181-91C8-2AEF51D9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5AA3-2B6D-4CBA-BF8D-E9C1468D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48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840A-A1A8-48DF-94E9-F26C3E11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AAA97-175D-4427-A1A8-A3BEF285A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24BD1-5DE1-471D-96F6-A34E1DDC3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59C96-A0E2-4701-ACE9-86965653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EB76-16F8-4F29-A24D-144A7BE45C8D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8CAF8-3FD6-4A47-A668-C1D2497E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89A39-0F7B-4C6C-AEFC-EBCC9EF4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5AA3-2B6D-4CBA-BF8D-E9C1468D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85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9CE9-1A54-49DA-80EB-9B210BB8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4C770-E6FF-4774-866E-325707287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3A148-7401-4008-B825-58EC3A9C6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22E4E-A0A8-42CB-9EAD-251BB8D2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EB76-16F8-4F29-A24D-144A7BE45C8D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DCB8E-4C10-4D55-9E1B-F4AE9321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81741-19F4-4BED-A753-B8A35FB3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5AA3-2B6D-4CBA-BF8D-E9C1468D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55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443A4-923B-4A69-9E14-0CA0FADF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53703-216A-4223-9C9A-01F3DD753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93198-0980-4ACE-BB8A-A3D5DD3B3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8EB76-16F8-4F29-A24D-144A7BE45C8D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E46BD-AD16-495B-8952-F3BF567B8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AF408-8042-4BA9-8234-997F2F0D5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D5AA3-2B6D-4CBA-BF8D-E9C1468D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17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85190A7-EE69-4D1C-A80C-DC670454B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8" y="1384094"/>
            <a:ext cx="5029199" cy="4661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398222-0BCF-4579-96ED-9BB4D65A8C2C}"/>
              </a:ext>
            </a:extLst>
          </p:cNvPr>
          <p:cNvSpPr txBox="1"/>
          <p:nvPr/>
        </p:nvSpPr>
        <p:spPr>
          <a:xfrm>
            <a:off x="186268" y="287867"/>
            <a:ext cx="146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Front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AB6FE0-C95A-4D79-83DE-B671E1C70428}"/>
              </a:ext>
            </a:extLst>
          </p:cNvPr>
          <p:cNvSpPr txBox="1"/>
          <p:nvPr/>
        </p:nvSpPr>
        <p:spPr>
          <a:xfrm>
            <a:off x="6450637" y="179250"/>
            <a:ext cx="48784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to  this</a:t>
            </a:r>
          </a:p>
          <a:p>
            <a:r>
              <a:rPr lang="en-GB" dirty="0"/>
              <a:t>- Small bit of info centred aligned at top.</a:t>
            </a:r>
          </a:p>
          <a:p>
            <a:r>
              <a:rPr lang="en-GB" dirty="0"/>
              <a:t> - large ‘featured’ projects below that can scroll in </a:t>
            </a:r>
            <a:r>
              <a:rPr lang="en-GB" dirty="0" err="1"/>
              <a:t>carosel</a:t>
            </a:r>
            <a:r>
              <a:rPr lang="en-GB" dirty="0"/>
              <a:t> </a:t>
            </a:r>
          </a:p>
          <a:p>
            <a:pPr marL="285750" indent="-285750">
              <a:buFontTx/>
              <a:buChar char="-"/>
            </a:pPr>
            <a:r>
              <a:rPr lang="en-GB" dirty="0"/>
              <a:t>Then some details of the project below that that scroll too </a:t>
            </a:r>
          </a:p>
          <a:p>
            <a:pPr marL="285750" indent="-285750">
              <a:buFontTx/>
              <a:buChar char="-"/>
            </a:pPr>
            <a:r>
              <a:rPr lang="en-GB" dirty="0"/>
              <a:t>Then other work below that.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dirty="0"/>
              <a:t>LIKE THIS : </a:t>
            </a:r>
            <a:r>
              <a:rPr lang="en-GB" b="1" dirty="0"/>
              <a:t>otherway.com </a:t>
            </a:r>
            <a:r>
              <a:rPr lang="en-GB" dirty="0"/>
              <a:t>(but with a bit more info of each project of each featured 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A0129CD-71B0-48DE-8B78-60F7F635FDE2}"/>
              </a:ext>
            </a:extLst>
          </p:cNvPr>
          <p:cNvSpPr/>
          <p:nvPr/>
        </p:nvSpPr>
        <p:spPr>
          <a:xfrm>
            <a:off x="5350933" y="3623733"/>
            <a:ext cx="609600" cy="287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BF8B44DF-3608-49C7-9264-D1E9E9718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740" y="3055017"/>
            <a:ext cx="3878265" cy="362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9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50CF24-0BA9-48C6-AEB5-7A31B169AAE6}"/>
              </a:ext>
            </a:extLst>
          </p:cNvPr>
          <p:cNvSpPr txBox="1"/>
          <p:nvPr/>
        </p:nvSpPr>
        <p:spPr>
          <a:xfrm>
            <a:off x="186268" y="287867"/>
            <a:ext cx="146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 page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804025F9-E160-46BC-8A86-01218CBEB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8" y="1429556"/>
            <a:ext cx="5666719" cy="429057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2178934-C221-4D77-8E6F-CC7CE1E3B38F}"/>
              </a:ext>
            </a:extLst>
          </p:cNvPr>
          <p:cNvSpPr/>
          <p:nvPr/>
        </p:nvSpPr>
        <p:spPr>
          <a:xfrm>
            <a:off x="5852987" y="3574842"/>
            <a:ext cx="609600" cy="287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224760A-EC9A-4CC8-B1BB-B1A8373F6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669" y="1037705"/>
            <a:ext cx="4362569" cy="46814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2F08A3-A0C2-4B15-BE1A-9030A0431376}"/>
              </a:ext>
            </a:extLst>
          </p:cNvPr>
          <p:cNvSpPr txBox="1"/>
          <p:nvPr/>
        </p:nvSpPr>
        <p:spPr>
          <a:xfrm>
            <a:off x="6710424" y="287867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Change to similar to otherway.com (make responsive)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23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3235E6F-F707-4090-BC9B-7CAE0F02D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1" y="657199"/>
            <a:ext cx="2591162" cy="1514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47E479-0172-4877-A510-526B55A546F8}"/>
              </a:ext>
            </a:extLst>
          </p:cNvPr>
          <p:cNvSpPr txBox="1"/>
          <p:nvPr/>
        </p:nvSpPr>
        <p:spPr>
          <a:xfrm>
            <a:off x="186268" y="287867"/>
            <a:ext cx="146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Other notes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A5EEDFA-AA4F-4D79-AEE6-3BBA14EB8460}"/>
              </a:ext>
            </a:extLst>
          </p:cNvPr>
          <p:cNvSpPr/>
          <p:nvPr/>
        </p:nvSpPr>
        <p:spPr>
          <a:xfrm>
            <a:off x="3217333" y="1134533"/>
            <a:ext cx="660400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26072-0E4A-43C0-A49D-077A216AD217}"/>
              </a:ext>
            </a:extLst>
          </p:cNvPr>
          <p:cNvSpPr txBox="1"/>
          <p:nvPr/>
        </p:nvSpPr>
        <p:spPr>
          <a:xfrm>
            <a:off x="4148623" y="1011535"/>
            <a:ext cx="5446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Remote lozenge effect – just do nice box with thin stroke and highlight the selected with a reverse effect (so this would be ‘ALL’ on black with white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A496C-4ABA-42E0-ACCE-3FBE9BF84ADE}"/>
              </a:ext>
            </a:extLst>
          </p:cNvPr>
          <p:cNvSpPr txBox="1"/>
          <p:nvPr/>
        </p:nvSpPr>
        <p:spPr>
          <a:xfrm>
            <a:off x="4148623" y="2867166"/>
            <a:ext cx="544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Make whole site responsive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0D446-CE62-4064-9E08-077BEF703AAD}"/>
              </a:ext>
            </a:extLst>
          </p:cNvPr>
          <p:cNvSpPr txBox="1"/>
          <p:nvPr/>
        </p:nvSpPr>
        <p:spPr>
          <a:xfrm>
            <a:off x="4148623" y="3984133"/>
            <a:ext cx="544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portfolio to ‘work’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706BCF-21C9-41BD-94A9-9CEFE8C44C9C}"/>
              </a:ext>
            </a:extLst>
          </p:cNvPr>
          <p:cNvSpPr txBox="1"/>
          <p:nvPr/>
        </p:nvSpPr>
        <p:spPr>
          <a:xfrm>
            <a:off x="4148623" y="5101100"/>
            <a:ext cx="544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in ‘services’ + ‘brands’ &amp; ‘contact’</a:t>
            </a:r>
          </a:p>
        </p:txBody>
      </p:sp>
    </p:spTree>
    <p:extLst>
      <p:ext uri="{BB962C8B-B14F-4D97-AF65-F5344CB8AC3E}">
        <p14:creationId xmlns:p14="http://schemas.microsoft.com/office/powerpoint/2010/main" val="419692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Gane</dc:creator>
  <cp:lastModifiedBy>Chris Gane</cp:lastModifiedBy>
  <cp:revision>1</cp:revision>
  <dcterms:created xsi:type="dcterms:W3CDTF">2021-08-14T11:00:49Z</dcterms:created>
  <dcterms:modified xsi:type="dcterms:W3CDTF">2021-08-14T11:13:58Z</dcterms:modified>
</cp:coreProperties>
</file>