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59" r:id="rId1"/>
  </p:sldMasterIdLst>
  <p:notesMasterIdLst>
    <p:notesMasterId r:id="rId11"/>
  </p:notesMasterIdLst>
  <p:handoutMasterIdLst>
    <p:handoutMasterId r:id="rId12"/>
  </p:handoutMasterIdLst>
  <p:sldIdLst>
    <p:sldId id="401" r:id="rId2"/>
    <p:sldId id="402" r:id="rId3"/>
    <p:sldId id="476" r:id="rId4"/>
    <p:sldId id="477" r:id="rId5"/>
    <p:sldId id="478" r:id="rId6"/>
    <p:sldId id="479" r:id="rId7"/>
    <p:sldId id="480" r:id="rId8"/>
    <p:sldId id="466" r:id="rId9"/>
    <p:sldId id="406" r:id="rId10"/>
  </p:sldIdLst>
  <p:sldSz cx="9144000" cy="6400800"/>
  <p:notesSz cx="6858000" cy="9144000"/>
  <p:defaultTextStyle>
    <a:defPPr>
      <a:defRPr lang="en-US"/>
    </a:defPPr>
    <a:lvl1pPr algn="l" rtl="0" eaLnBrk="0" fontAlgn="base" hangingPunct="0">
      <a:spcBef>
        <a:spcPct val="0"/>
      </a:spcBef>
      <a:spcAft>
        <a:spcPct val="0"/>
      </a:spcAft>
      <a:defRPr sz="1400" kern="1200">
        <a:solidFill>
          <a:schemeClr val="tx1"/>
        </a:solidFill>
        <a:latin typeface="Arial" panose="020B0604020202020204" pitchFamily="34" charset="0"/>
        <a:ea typeface="ＭＳ Ｐゴシック" charset="-128"/>
        <a:cs typeface="+mn-cs"/>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ＭＳ Ｐゴシック" charset="-128"/>
        <a:cs typeface="+mn-cs"/>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ＭＳ Ｐゴシック" charset="-128"/>
        <a:cs typeface="+mn-cs"/>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ＭＳ Ｐゴシック" charset="-128"/>
        <a:cs typeface="+mn-cs"/>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ＭＳ Ｐゴシック" charset="-128"/>
        <a:cs typeface="+mn-cs"/>
      </a:defRPr>
    </a:lvl5pPr>
    <a:lvl6pPr marL="2286000" algn="l" defTabSz="914400" rtl="0" eaLnBrk="1" latinLnBrk="0" hangingPunct="1">
      <a:defRPr sz="1400" kern="1200">
        <a:solidFill>
          <a:schemeClr val="tx1"/>
        </a:solidFill>
        <a:latin typeface="Arial" panose="020B0604020202020204" pitchFamily="34" charset="0"/>
        <a:ea typeface="ＭＳ Ｐゴシック" charset="-128"/>
        <a:cs typeface="+mn-cs"/>
      </a:defRPr>
    </a:lvl6pPr>
    <a:lvl7pPr marL="2743200" algn="l" defTabSz="914400" rtl="0" eaLnBrk="1" latinLnBrk="0" hangingPunct="1">
      <a:defRPr sz="1400" kern="1200">
        <a:solidFill>
          <a:schemeClr val="tx1"/>
        </a:solidFill>
        <a:latin typeface="Arial" panose="020B0604020202020204" pitchFamily="34" charset="0"/>
        <a:ea typeface="ＭＳ Ｐゴシック" charset="-128"/>
        <a:cs typeface="+mn-cs"/>
      </a:defRPr>
    </a:lvl7pPr>
    <a:lvl8pPr marL="3200400" algn="l" defTabSz="914400" rtl="0" eaLnBrk="1" latinLnBrk="0" hangingPunct="1">
      <a:defRPr sz="1400" kern="1200">
        <a:solidFill>
          <a:schemeClr val="tx1"/>
        </a:solidFill>
        <a:latin typeface="Arial" panose="020B0604020202020204" pitchFamily="34" charset="0"/>
        <a:ea typeface="ＭＳ Ｐゴシック" charset="-128"/>
        <a:cs typeface="+mn-cs"/>
      </a:defRPr>
    </a:lvl8pPr>
    <a:lvl9pPr marL="3657600" algn="l" defTabSz="914400" rtl="0" eaLnBrk="1" latinLnBrk="0" hangingPunct="1">
      <a:defRPr sz="1400" kern="1200">
        <a:solidFill>
          <a:schemeClr val="tx1"/>
        </a:solidFill>
        <a:latin typeface="Arial" panose="020B0604020202020204" pitchFamily="34" charset="0"/>
        <a:ea typeface="ＭＳ Ｐゴシック" charset="-128"/>
        <a:cs typeface="+mn-cs"/>
      </a:defRPr>
    </a:lvl9pPr>
  </p:defaultTextStyle>
  <p:extLst>
    <p:ext uri="{EFAFB233-063F-42B5-8137-9DF3F51BA10A}">
      <p15:sldGuideLst xmlns:p15="http://schemas.microsoft.com/office/powerpoint/2012/main">
        <p15:guide id="1" orient="horz" pos="2016"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6232"/>
    <a:srgbClr val="3C41AA"/>
    <a:srgbClr val="222222"/>
    <a:srgbClr val="FFFFFF"/>
    <a:srgbClr val="18B2B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908" autoAdjust="0"/>
  </p:normalViewPr>
  <p:slideViewPr>
    <p:cSldViewPr>
      <p:cViewPr varScale="1">
        <p:scale>
          <a:sx n="92" d="100"/>
          <a:sy n="92" d="100"/>
        </p:scale>
        <p:origin x="1136" y="56"/>
      </p:cViewPr>
      <p:guideLst>
        <p:guide orient="horz" pos="201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22"/>
    </p:cViewPr>
  </p:sorterViewPr>
  <p:notesViewPr>
    <p:cSldViewPr>
      <p:cViewPr varScale="1">
        <p:scale>
          <a:sx n="70" d="100"/>
          <a:sy n="70" d="100"/>
        </p:scale>
        <p:origin x="-14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latin typeface="Times New Roman" pitchFamily="18" charset="0"/>
                <a:ea typeface="+mn-ea"/>
              </a:defRPr>
            </a:lvl1pPr>
          </a:lstStyle>
          <a:p>
            <a:pPr>
              <a:defRPr/>
            </a:pPr>
            <a:endParaRPr lang="en-US"/>
          </a:p>
        </p:txBody>
      </p:sp>
      <p:sp>
        <p:nvSpPr>
          <p:cNvPr id="1228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Times New Roman" pitchFamily="18" charset="0"/>
                <a:ea typeface="+mn-ea"/>
              </a:defRPr>
            </a:lvl1pPr>
          </a:lstStyle>
          <a:p>
            <a:pPr>
              <a:defRPr/>
            </a:pPr>
            <a:endParaRPr lang="en-US"/>
          </a:p>
        </p:txBody>
      </p:sp>
      <p:sp>
        <p:nvSpPr>
          <p:cNvPr id="1228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latin typeface="Times New Roman" pitchFamily="18" charset="0"/>
                <a:ea typeface="+mn-ea"/>
              </a:defRPr>
            </a:lvl1pPr>
          </a:lstStyle>
          <a:p>
            <a:pPr>
              <a:defRPr/>
            </a:pPr>
            <a:endParaRPr lang="en-US"/>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2998C030-7F05-4FEB-A097-590EC6255CD7}" type="slidenum">
              <a:rPr lang="en-US" altLang="en-US"/>
              <a:pPr/>
              <a:t>‹#›</a:t>
            </a:fld>
            <a:endParaRPr lang="en-US" altLang="en-US"/>
          </a:p>
        </p:txBody>
      </p:sp>
    </p:spTree>
    <p:extLst>
      <p:ext uri="{BB962C8B-B14F-4D97-AF65-F5344CB8AC3E}">
        <p14:creationId xmlns:p14="http://schemas.microsoft.com/office/powerpoint/2010/main" val="6648731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latin typeface="Times New Roman" pitchFamily="18" charset="0"/>
                <a:ea typeface="+mn-ea"/>
              </a:defRPr>
            </a:lvl1pPr>
          </a:lstStyle>
          <a:p>
            <a:pPr>
              <a:defRPr/>
            </a:pPr>
            <a:endParaRPr lang="en-US"/>
          </a:p>
        </p:txBody>
      </p:sp>
      <p:sp>
        <p:nvSpPr>
          <p:cNvPr id="645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Times New Roman" pitchFamily="18" charset="0"/>
                <a:ea typeface="+mn-ea"/>
              </a:defRPr>
            </a:lvl1pPr>
          </a:lstStyle>
          <a:p>
            <a:pPr>
              <a:defRPr/>
            </a:pPr>
            <a:endParaRPr lang="en-US"/>
          </a:p>
        </p:txBody>
      </p:sp>
      <p:sp>
        <p:nvSpPr>
          <p:cNvPr id="47108" name="Rectangle 4"/>
          <p:cNvSpPr>
            <a:spLocks noGrp="1" noRot="1" noChangeAspect="1" noChangeArrowheads="1" noTextEdit="1"/>
          </p:cNvSpPr>
          <p:nvPr>
            <p:ph type="sldImg" idx="2"/>
          </p:nvPr>
        </p:nvSpPr>
        <p:spPr bwMode="auto">
          <a:xfrm>
            <a:off x="981075" y="685800"/>
            <a:ext cx="489585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latin typeface="Times New Roman" pitchFamily="18" charset="0"/>
                <a:ea typeface="+mn-ea"/>
              </a:defRPr>
            </a:lvl1pPr>
          </a:lstStyle>
          <a:p>
            <a:pPr>
              <a:defRPr/>
            </a:pPr>
            <a:endParaRPr lang="en-US"/>
          </a:p>
        </p:txBody>
      </p:sp>
      <p:sp>
        <p:nvSpPr>
          <p:cNvPr id="645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C32B3BCA-EBBF-44BC-853D-C22737AD10C0}" type="slidenum">
              <a:rPr lang="en-US" altLang="en-US"/>
              <a:pPr/>
              <a:t>‹#›</a:t>
            </a:fld>
            <a:endParaRPr lang="en-US" altLang="en-US"/>
          </a:p>
        </p:txBody>
      </p:sp>
    </p:spTree>
    <p:extLst>
      <p:ext uri="{BB962C8B-B14F-4D97-AF65-F5344CB8AC3E}">
        <p14:creationId xmlns:p14="http://schemas.microsoft.com/office/powerpoint/2010/main" val="42277649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we are going to discuss </a:t>
            </a:r>
            <a:r>
              <a:rPr lang="en-US" dirty="0" err="1"/>
              <a:t>abou</a:t>
            </a:r>
            <a:r>
              <a:rPr lang="en-US" dirty="0"/>
              <a:t> the usages of remix, my name is </a:t>
            </a:r>
            <a:r>
              <a:rPr lang="en-US" dirty="0" err="1"/>
              <a:t>Chirs</a:t>
            </a:r>
            <a:r>
              <a:rPr lang="en-US" dirty="0"/>
              <a:t>, TA of this course. </a:t>
            </a:r>
          </a:p>
        </p:txBody>
      </p:sp>
      <p:sp>
        <p:nvSpPr>
          <p:cNvPr id="4" name="Slide Number Placeholder 3"/>
          <p:cNvSpPr>
            <a:spLocks noGrp="1"/>
          </p:cNvSpPr>
          <p:nvPr>
            <p:ph type="sldNum" sz="quarter" idx="10"/>
          </p:nvPr>
        </p:nvSpPr>
        <p:spPr/>
        <p:txBody>
          <a:bodyPr/>
          <a:lstStyle/>
          <a:p>
            <a:fld id="{C32B3BCA-EBBF-44BC-853D-C22737AD10C0}" type="slidenum">
              <a:rPr lang="en-US" altLang="en-US" smtClean="0"/>
              <a:pPr/>
              <a:t>1</a:t>
            </a:fld>
            <a:endParaRPr lang="en-US" altLang="en-US"/>
          </a:p>
        </p:txBody>
      </p:sp>
    </p:spTree>
    <p:extLst>
      <p:ext uri="{BB962C8B-B14F-4D97-AF65-F5344CB8AC3E}">
        <p14:creationId xmlns:p14="http://schemas.microsoft.com/office/powerpoint/2010/main" val="662642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a:ln/>
        </p:spPr>
      </p:sp>
      <p:sp>
        <p:nvSpPr>
          <p:cNvPr id="184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184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62CD332-EE92-294D-8EED-80684A857386}" type="slidenum">
              <a:rPr lang="en-US" altLang="en-US">
                <a:latin typeface="Times New Roman" charset="0"/>
              </a:rPr>
              <a:pPr/>
              <a:t>2</a:t>
            </a:fld>
            <a:endParaRPr lang="en-US" altLang="en-US">
              <a:latin typeface="Times New Roman" charset="0"/>
            </a:endParaRPr>
          </a:p>
        </p:txBody>
      </p:sp>
    </p:spTree>
    <p:extLst>
      <p:ext uri="{BB962C8B-B14F-4D97-AF65-F5344CB8AC3E}">
        <p14:creationId xmlns:p14="http://schemas.microsoft.com/office/powerpoint/2010/main" val="30208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compare the various public cloud vendors is to look at how they describe themselves. Each of the leading cloud computing companies uses slightly different language to advertise its services, and comparing that language can help enterprises understand what each company perceives as its relative strengths. </a:t>
            </a:r>
          </a:p>
        </p:txBody>
      </p:sp>
      <p:sp>
        <p:nvSpPr>
          <p:cNvPr id="4" name="Slide Number Placeholder 3"/>
          <p:cNvSpPr>
            <a:spLocks noGrp="1"/>
          </p:cNvSpPr>
          <p:nvPr>
            <p:ph type="sldNum" sz="quarter" idx="10"/>
          </p:nvPr>
        </p:nvSpPr>
        <p:spPr/>
        <p:txBody>
          <a:bodyPr/>
          <a:lstStyle/>
          <a:p>
            <a:fld id="{C32B3BCA-EBBF-44BC-853D-C22737AD10C0}" type="slidenum">
              <a:rPr lang="en-US" altLang="en-US" smtClean="0"/>
              <a:pPr/>
              <a:t>3</a:t>
            </a:fld>
            <a:endParaRPr lang="en-US" altLang="en-US"/>
          </a:p>
        </p:txBody>
      </p:sp>
    </p:spTree>
    <p:extLst>
      <p:ext uri="{BB962C8B-B14F-4D97-AF65-F5344CB8AC3E}">
        <p14:creationId xmlns:p14="http://schemas.microsoft.com/office/powerpoint/2010/main" val="976609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compare the various public cloud vendors is to look at how they describe themselves. Each of the leading cloud computing companies uses slightly different language to advertise its services, and comparing that language can help enterprises understand what each company perceives as its relative strengths. </a:t>
            </a:r>
          </a:p>
        </p:txBody>
      </p:sp>
      <p:sp>
        <p:nvSpPr>
          <p:cNvPr id="4" name="Slide Number Placeholder 3"/>
          <p:cNvSpPr>
            <a:spLocks noGrp="1"/>
          </p:cNvSpPr>
          <p:nvPr>
            <p:ph type="sldNum" sz="quarter" idx="10"/>
          </p:nvPr>
        </p:nvSpPr>
        <p:spPr/>
        <p:txBody>
          <a:bodyPr/>
          <a:lstStyle/>
          <a:p>
            <a:fld id="{C32B3BCA-EBBF-44BC-853D-C22737AD10C0}" type="slidenum">
              <a:rPr lang="en-US" altLang="en-US" smtClean="0"/>
              <a:pPr/>
              <a:t>4</a:t>
            </a:fld>
            <a:endParaRPr lang="en-US" altLang="en-US"/>
          </a:p>
        </p:txBody>
      </p:sp>
    </p:spTree>
    <p:extLst>
      <p:ext uri="{BB962C8B-B14F-4D97-AF65-F5344CB8AC3E}">
        <p14:creationId xmlns:p14="http://schemas.microsoft.com/office/powerpoint/2010/main" val="2945040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compare the various public cloud vendors is to look at how they describe themselves. Each of the leading cloud computing companies uses slightly different language to advertise its services, and comparing that language can help enterprises understand what each company perceives as its relative strengths. </a:t>
            </a:r>
          </a:p>
        </p:txBody>
      </p:sp>
      <p:sp>
        <p:nvSpPr>
          <p:cNvPr id="4" name="Slide Number Placeholder 3"/>
          <p:cNvSpPr>
            <a:spLocks noGrp="1"/>
          </p:cNvSpPr>
          <p:nvPr>
            <p:ph type="sldNum" sz="quarter" idx="10"/>
          </p:nvPr>
        </p:nvSpPr>
        <p:spPr/>
        <p:txBody>
          <a:bodyPr/>
          <a:lstStyle/>
          <a:p>
            <a:fld id="{C32B3BCA-EBBF-44BC-853D-C22737AD10C0}" type="slidenum">
              <a:rPr lang="en-US" altLang="en-US" smtClean="0"/>
              <a:pPr/>
              <a:t>5</a:t>
            </a:fld>
            <a:endParaRPr lang="en-US" altLang="en-US"/>
          </a:p>
        </p:txBody>
      </p:sp>
    </p:spTree>
    <p:extLst>
      <p:ext uri="{BB962C8B-B14F-4D97-AF65-F5344CB8AC3E}">
        <p14:creationId xmlns:p14="http://schemas.microsoft.com/office/powerpoint/2010/main" val="1445486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32B3BCA-EBBF-44BC-853D-C22737AD10C0}" type="slidenum">
              <a:rPr lang="en-US" altLang="en-US" smtClean="0"/>
              <a:pPr/>
              <a:t>6</a:t>
            </a:fld>
            <a:endParaRPr lang="en-US" altLang="en-US"/>
          </a:p>
        </p:txBody>
      </p:sp>
    </p:spTree>
    <p:extLst>
      <p:ext uri="{BB962C8B-B14F-4D97-AF65-F5344CB8AC3E}">
        <p14:creationId xmlns:p14="http://schemas.microsoft.com/office/powerpoint/2010/main" val="3332899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2231" indent="0">
              <a:buNone/>
            </a:pPr>
            <a:r>
              <a:rPr lang="en-US" dirty="0"/>
              <a:t>In the application (A2), create a container to remember deployed smart contract location (such as Blockchain endpoint (different blockchain has different endpoint), smart contract deployment address));</a:t>
            </a:r>
          </a:p>
          <a:p>
            <a:pPr marL="102231" indent="0">
              <a:buNone/>
            </a:pPr>
            <a:r>
              <a:rPr lang="en-US" dirty="0"/>
              <a:t>In the application, create a queue to store the invocation order. For instance ( INIT -&gt; purchase document preparation -&gt; buyer sign (seller sign) -&gt; SUCCESS);</a:t>
            </a:r>
          </a:p>
          <a:p>
            <a:pPr marL="102231" indent="0">
              <a:buNone/>
            </a:pPr>
            <a:r>
              <a:rPr lang="en-US" dirty="0"/>
              <a:t>In the application, create a function to look up the appropriate functions defined in the smart contract for a particular invocation mapping to the one-state defined in the queue of step 2.</a:t>
            </a:r>
          </a:p>
          <a:p>
            <a:pPr marL="102231" indent="0">
              <a:buNone/>
            </a:pPr>
            <a:r>
              <a:rPr lang="en-US" dirty="0"/>
              <a:t>Define a function to invoke the following function (it was defined in each smart contract) with its parameter:</a:t>
            </a:r>
          </a:p>
          <a:p>
            <a:pPr marL="102231" indent="0">
              <a:buNone/>
            </a:pPr>
            <a:endParaRPr lang="en-US" dirty="0"/>
          </a:p>
          <a:p>
            <a:pPr marL="102231" indent="0">
              <a:buNone/>
            </a:pPr>
            <a:r>
              <a:rPr lang="en-US" dirty="0"/>
              <a:t>function </a:t>
            </a:r>
            <a:r>
              <a:rPr lang="en-US" dirty="0" err="1"/>
              <a:t>resvStateChanges</a:t>
            </a:r>
            <a:r>
              <a:rPr lang="en-US" dirty="0"/>
              <a:t>(</a:t>
            </a:r>
          </a:p>
          <a:p>
            <a:pPr marL="102231" indent="0">
              <a:buNone/>
            </a:pPr>
            <a:r>
              <a:rPr lang="en-US" dirty="0"/>
              <a:t>        string memory </a:t>
            </a:r>
            <a:r>
              <a:rPr lang="en-US" dirty="0" err="1"/>
              <a:t>transactionId</a:t>
            </a:r>
            <a:r>
              <a:rPr lang="en-US" dirty="0"/>
              <a:t>,  // particular transaction id (hashcode)</a:t>
            </a:r>
          </a:p>
          <a:p>
            <a:pPr marL="102231" indent="0">
              <a:buNone/>
            </a:pPr>
            <a:r>
              <a:rPr lang="en-US" dirty="0"/>
              <a:t>        string memory </a:t>
            </a:r>
            <a:r>
              <a:rPr lang="en-US" dirty="0" err="1"/>
              <a:t>stateid</a:t>
            </a:r>
            <a:r>
              <a:rPr lang="en-US" dirty="0"/>
              <a:t>,  // previous state id</a:t>
            </a:r>
          </a:p>
          <a:p>
            <a:pPr marL="102231" indent="0">
              <a:buNone/>
            </a:pPr>
            <a:r>
              <a:rPr lang="en-US" dirty="0"/>
              <a:t>        string memory </a:t>
            </a:r>
            <a:r>
              <a:rPr lang="en-US" dirty="0" err="1"/>
              <a:t>newStateid</a:t>
            </a:r>
            <a:r>
              <a:rPr lang="en-US" dirty="0"/>
              <a:t>, // current invoking state id</a:t>
            </a:r>
          </a:p>
          <a:p>
            <a:pPr marL="102231" indent="0">
              <a:buNone/>
            </a:pPr>
            <a:r>
              <a:rPr lang="en-US" dirty="0"/>
              <a:t>        string memory input, // extra parameters (for simplicity, student can input any...)</a:t>
            </a:r>
          </a:p>
          <a:p>
            <a:pPr marL="102231" indent="0">
              <a:buNone/>
            </a:pPr>
            <a:r>
              <a:rPr lang="en-US" dirty="0"/>
              <a:t>        string memory </a:t>
            </a:r>
            <a:r>
              <a:rPr lang="en-US" dirty="0" err="1"/>
              <a:t>encyptedMsg</a:t>
            </a:r>
            <a:r>
              <a:rPr lang="en-US" dirty="0"/>
              <a:t> // extra transaction notes.</a:t>
            </a:r>
          </a:p>
          <a:p>
            <a:pPr marL="102231" indent="0">
              <a:buNone/>
            </a:pPr>
            <a:r>
              <a:rPr lang="en-US" dirty="0"/>
              <a:t>    )</a:t>
            </a:r>
          </a:p>
          <a:p>
            <a:pPr marL="102231" indent="0">
              <a:buNone/>
            </a:pPr>
            <a:endParaRPr lang="en-US" dirty="0"/>
          </a:p>
          <a:p>
            <a:pPr marL="102231" indent="0">
              <a:buNone/>
            </a:pPr>
            <a:r>
              <a:rPr lang="en-US" dirty="0"/>
              <a:t>The last step is to define a sequence of invocations following the order defined in step 2.</a:t>
            </a:r>
            <a:endParaRPr lang="en-CA" dirty="0"/>
          </a:p>
        </p:txBody>
      </p:sp>
      <p:sp>
        <p:nvSpPr>
          <p:cNvPr id="4" name="Slide Number Placeholder 3"/>
          <p:cNvSpPr>
            <a:spLocks noGrp="1"/>
          </p:cNvSpPr>
          <p:nvPr>
            <p:ph type="sldNum" sz="quarter" idx="5"/>
          </p:nvPr>
        </p:nvSpPr>
        <p:spPr/>
        <p:txBody>
          <a:bodyPr/>
          <a:lstStyle/>
          <a:p>
            <a:fld id="{C32B3BCA-EBBF-44BC-853D-C22737AD10C0}" type="slidenum">
              <a:rPr lang="en-US" altLang="en-US" smtClean="0"/>
              <a:pPr/>
              <a:t>7</a:t>
            </a:fld>
            <a:endParaRPr lang="en-US" altLang="en-US"/>
          </a:p>
        </p:txBody>
      </p:sp>
    </p:spTree>
    <p:extLst>
      <p:ext uri="{BB962C8B-B14F-4D97-AF65-F5344CB8AC3E}">
        <p14:creationId xmlns:p14="http://schemas.microsoft.com/office/powerpoint/2010/main" val="186099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7882DDC-0608-4EEA-9C78-054F3355B72A}" type="slidenum">
              <a:rPr lang="en-CA" smtClean="0"/>
              <a:t>9</a:t>
            </a:fld>
            <a:endParaRPr lang="en-CA"/>
          </a:p>
        </p:txBody>
      </p:sp>
    </p:spTree>
    <p:extLst>
      <p:ext uri="{BB962C8B-B14F-4D97-AF65-F5344CB8AC3E}">
        <p14:creationId xmlns:p14="http://schemas.microsoft.com/office/powerpoint/2010/main" val="10807060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Rectangle 2"/>
          <p:cNvSpPr/>
          <p:nvPr/>
        </p:nvSpPr>
        <p:spPr>
          <a:xfrm flipV="1">
            <a:off x="0" y="3861223"/>
            <a:ext cx="9144000" cy="42969"/>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a:p>
        </p:txBody>
      </p:sp>
      <p:sp useBgFill="1">
        <p:nvSpPr>
          <p:cNvPr id="4" name="Rounded Rectangle 3"/>
          <p:cNvSpPr/>
          <p:nvPr/>
        </p:nvSpPr>
        <p:spPr bwMode="white">
          <a:xfrm>
            <a:off x="5410201" y="3698240"/>
            <a:ext cx="3063875" cy="25189"/>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a:p>
        </p:txBody>
      </p:sp>
      <p:sp useBgFill="1">
        <p:nvSpPr>
          <p:cNvPr id="5" name="Rounded Rectangle 4"/>
          <p:cNvSpPr/>
          <p:nvPr/>
        </p:nvSpPr>
        <p:spPr bwMode="white">
          <a:xfrm>
            <a:off x="7377113" y="3790104"/>
            <a:ext cx="1600200" cy="34079"/>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a:p>
        </p:txBody>
      </p:sp>
      <p:sp>
        <p:nvSpPr>
          <p:cNvPr id="6" name="Rectangle 5"/>
          <p:cNvSpPr/>
          <p:nvPr/>
        </p:nvSpPr>
        <p:spPr>
          <a:xfrm>
            <a:off x="0" y="3698240"/>
            <a:ext cx="9144000" cy="228177"/>
          </a:xfrm>
          <a:prstGeom prst="rect">
            <a:avLst/>
          </a:prstGeom>
          <a:solidFill>
            <a:schemeClr val="accent6">
              <a:lumMod val="40000"/>
              <a:lumOff val="60000"/>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a:p>
        </p:txBody>
      </p:sp>
      <p:sp>
        <p:nvSpPr>
          <p:cNvPr id="7" name="Rectangle 6"/>
          <p:cNvSpPr/>
          <p:nvPr/>
        </p:nvSpPr>
        <p:spPr>
          <a:xfrm>
            <a:off x="0" y="3705649"/>
            <a:ext cx="9144000" cy="131868"/>
          </a:xfrm>
          <a:prstGeom prst="rect">
            <a:avLst/>
          </a:prstGeom>
          <a:solidFill>
            <a:srgbClr val="00206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a:p>
        </p:txBody>
      </p:sp>
      <p:sp>
        <p:nvSpPr>
          <p:cNvPr id="8" name="Rectangle 7"/>
          <p:cNvSpPr/>
          <p:nvPr userDrawn="1"/>
        </p:nvSpPr>
        <p:spPr>
          <a:xfrm>
            <a:off x="0" y="0"/>
            <a:ext cx="9144000" cy="3705649"/>
          </a:xfrm>
          <a:prstGeom prst="rect">
            <a:avLst/>
          </a:prstGeom>
          <a:solidFill>
            <a:schemeClr val="accent4">
              <a:lumMod val="7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a:p>
        </p:txBody>
      </p:sp>
      <p:sp>
        <p:nvSpPr>
          <p:cNvPr id="14" name="TextBox 25"/>
          <p:cNvSpPr txBox="1">
            <a:spLocks noChangeArrowheads="1"/>
          </p:cNvSpPr>
          <p:nvPr userDrawn="1"/>
        </p:nvSpPr>
        <p:spPr bwMode="auto">
          <a:xfrm>
            <a:off x="533400" y="5939745"/>
            <a:ext cx="8077200"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a:defRPr/>
            </a:pPr>
            <a:r>
              <a:rPr lang="en-US" altLang="en-US" sz="840" dirty="0">
                <a:solidFill>
                  <a:srgbClr val="262626"/>
                </a:solidFill>
                <a:latin typeface="Calibri" pitchFamily="34" charset="0"/>
              </a:rPr>
              <a:t>CSCI</a:t>
            </a:r>
            <a:r>
              <a:rPr lang="en-US" altLang="en-US" sz="840" baseline="0" dirty="0">
                <a:solidFill>
                  <a:srgbClr val="262626"/>
                </a:solidFill>
                <a:latin typeface="Calibri" pitchFamily="34" charset="0"/>
              </a:rPr>
              <a:t> 5408</a:t>
            </a:r>
            <a:r>
              <a:rPr lang="en-US" altLang="en-US" sz="840" dirty="0">
                <a:solidFill>
                  <a:srgbClr val="262626"/>
                </a:solidFill>
                <a:latin typeface="Calibri" pitchFamily="34" charset="0"/>
              </a:rPr>
              <a:t>.</a:t>
            </a:r>
          </a:p>
        </p:txBody>
      </p:sp>
      <p:sp>
        <p:nvSpPr>
          <p:cNvPr id="9" name="Subtitle 8"/>
          <p:cNvSpPr>
            <a:spLocks noGrp="1"/>
          </p:cNvSpPr>
          <p:nvPr>
            <p:ph type="subTitle" idx="1"/>
          </p:nvPr>
        </p:nvSpPr>
        <p:spPr>
          <a:xfrm>
            <a:off x="1584293" y="4409440"/>
            <a:ext cx="6324600" cy="1209040"/>
          </a:xfrm>
        </p:spPr>
        <p:txBody>
          <a:bodyPr>
            <a:noAutofit/>
          </a:bodyPr>
          <a:lstStyle>
            <a:lvl1pPr marL="59739" indent="0" algn="ctr">
              <a:buNone/>
              <a:defRPr sz="3733">
                <a:solidFill>
                  <a:schemeClr val="accent3">
                    <a:lumMod val="75000"/>
                  </a:schemeClr>
                </a:solidFill>
              </a:defRPr>
            </a:lvl1pPr>
            <a:lvl2pPr marL="426705" indent="0" algn="ctr">
              <a:buNone/>
            </a:lvl2pPr>
            <a:lvl3pPr marL="853410" indent="0" algn="ctr">
              <a:buNone/>
            </a:lvl3pPr>
            <a:lvl4pPr marL="1280114" indent="0" algn="ctr">
              <a:buNone/>
            </a:lvl4pPr>
            <a:lvl5pPr marL="1706819" indent="0" algn="ctr">
              <a:buNone/>
            </a:lvl5pPr>
            <a:lvl6pPr marL="2133524" indent="0" algn="ctr">
              <a:buNone/>
            </a:lvl6pPr>
            <a:lvl7pPr marL="2560229" indent="0" algn="ctr">
              <a:buNone/>
            </a:lvl7pPr>
            <a:lvl8pPr marL="2986933" indent="0" algn="ctr">
              <a:buNone/>
            </a:lvl8pPr>
            <a:lvl9pPr marL="3413638" indent="0" algn="ctr">
              <a:buNone/>
            </a:lvl9pPr>
          </a:lstStyle>
          <a:p>
            <a:r>
              <a:rPr lang="en-US" dirty="0"/>
              <a:t>Click to edit Master subtitle style</a:t>
            </a:r>
          </a:p>
        </p:txBody>
      </p:sp>
      <p:pic>
        <p:nvPicPr>
          <p:cNvPr id="2" name="Picture 1" descr="Screen Clippi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8521" y="335903"/>
            <a:ext cx="8306959" cy="3120826"/>
          </a:xfrm>
          <a:prstGeom prst="rect">
            <a:avLst/>
          </a:prstGeom>
        </p:spPr>
      </p:pic>
    </p:spTree>
    <p:extLst>
      <p:ext uri="{BB962C8B-B14F-4D97-AF65-F5344CB8AC3E}">
        <p14:creationId xmlns:p14="http://schemas.microsoft.com/office/powerpoint/2010/main" val="296080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3889"/>
            <a:ext cx="8229600" cy="45709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p:cNvSpPr>
            <a:spLocks noGrp="1"/>
          </p:cNvSpPr>
          <p:nvPr>
            <p:ph type="title"/>
          </p:nvPr>
        </p:nvSpPr>
        <p:spPr/>
        <p:txBody>
          <a:bodyPr/>
          <a:lstStyle/>
          <a:p>
            <a:r>
              <a:rPr lang="en-US"/>
              <a:t>Click to edit Master title style</a:t>
            </a:r>
          </a:p>
        </p:txBody>
      </p:sp>
      <p:sp>
        <p:nvSpPr>
          <p:cNvPr id="10" name="Slide Number Placeholder 9"/>
          <p:cNvSpPr>
            <a:spLocks noGrp="1"/>
          </p:cNvSpPr>
          <p:nvPr>
            <p:ph type="sldNum" sz="quarter" idx="10"/>
          </p:nvPr>
        </p:nvSpPr>
        <p:spPr/>
        <p:txBody>
          <a:bodyPr/>
          <a:lstStyle/>
          <a:p>
            <a:fld id="{42FC4B9E-BA56-44D3-9F50-85966AF6196F}" type="slidenum">
              <a:rPr lang="en-US" altLang="en-US" smtClean="0"/>
              <a:pPr/>
              <a:t>‹#›</a:t>
            </a:fld>
            <a:endParaRPr lang="en-US" altLang="en-US"/>
          </a:p>
        </p:txBody>
      </p:sp>
    </p:spTree>
    <p:extLst>
      <p:ext uri="{BB962C8B-B14F-4D97-AF65-F5344CB8AC3E}">
        <p14:creationId xmlns:p14="http://schemas.microsoft.com/office/powerpoint/2010/main" val="1999589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8382000" cy="998525"/>
          </a:xfrm>
        </p:spPr>
        <p:txBody>
          <a:bodyPr/>
          <a:lstStyle>
            <a:lvl1pPr>
              <a:defRPr sz="3733" b="0" i="0" cap="none" baseline="0">
                <a:solidFill>
                  <a:schemeClr val="accent3">
                    <a:lumMod val="75000"/>
                  </a:schemeClr>
                </a:solidFill>
              </a:defRPr>
            </a:lvl1pPr>
          </a:lstStyle>
          <a:p>
            <a:r>
              <a:rPr lang="en-US" dirty="0"/>
              <a:t>Click to edit Master title style</a:t>
            </a:r>
          </a:p>
        </p:txBody>
      </p:sp>
      <p:sp>
        <p:nvSpPr>
          <p:cNvPr id="3" name="Text Placeholder 2"/>
          <p:cNvSpPr>
            <a:spLocks noGrp="1"/>
          </p:cNvSpPr>
          <p:nvPr>
            <p:ph type="body" idx="1"/>
          </p:nvPr>
        </p:nvSpPr>
        <p:spPr>
          <a:xfrm>
            <a:off x="381000" y="2095305"/>
            <a:ext cx="4041648" cy="426720"/>
          </a:xfrm>
          <a:solidFill>
            <a:schemeClr val="accent2">
              <a:satMod val="150000"/>
              <a:alpha val="25000"/>
            </a:schemeClr>
          </a:solidFill>
          <a:ln w="12700">
            <a:solidFill>
              <a:schemeClr val="accent2"/>
            </a:solidFill>
          </a:ln>
        </p:spPr>
        <p:txBody>
          <a:bodyPr anchor="ctr">
            <a:noAutofit/>
          </a:bodyPr>
          <a:lstStyle>
            <a:lvl1pPr marL="42670" indent="0">
              <a:buNone/>
              <a:defRPr sz="1773" b="1">
                <a:solidFill>
                  <a:schemeClr val="tx1">
                    <a:tint val="95000"/>
                  </a:schemeClr>
                </a:solidFill>
              </a:defRPr>
            </a:lvl1pPr>
            <a:lvl2pPr>
              <a:buNone/>
              <a:defRPr sz="1867" b="1"/>
            </a:lvl2pPr>
            <a:lvl3pPr>
              <a:buNone/>
              <a:defRPr sz="1680" b="1"/>
            </a:lvl3pPr>
            <a:lvl4pPr>
              <a:buNone/>
              <a:defRPr sz="1493" b="1"/>
            </a:lvl4pPr>
            <a:lvl5pPr>
              <a:buNone/>
              <a:defRPr sz="1493" b="1"/>
            </a:lvl5pPr>
          </a:lstStyle>
          <a:p>
            <a:pPr lvl="0"/>
            <a:r>
              <a:rPr lang="en-US"/>
              <a:t>Click to edit Master text styles</a:t>
            </a:r>
          </a:p>
        </p:txBody>
      </p:sp>
      <p:sp>
        <p:nvSpPr>
          <p:cNvPr id="4" name="Text Placeholder 3"/>
          <p:cNvSpPr>
            <a:spLocks noGrp="1"/>
          </p:cNvSpPr>
          <p:nvPr>
            <p:ph type="body" sz="half" idx="3"/>
          </p:nvPr>
        </p:nvSpPr>
        <p:spPr>
          <a:xfrm>
            <a:off x="4721226" y="2095305"/>
            <a:ext cx="4041775" cy="426720"/>
          </a:xfrm>
          <a:solidFill>
            <a:schemeClr val="accent2">
              <a:satMod val="150000"/>
              <a:alpha val="25000"/>
            </a:schemeClr>
          </a:solidFill>
          <a:ln w="12700">
            <a:solidFill>
              <a:schemeClr val="accent2"/>
            </a:solidFill>
          </a:ln>
        </p:spPr>
        <p:txBody>
          <a:bodyPr anchor="ctr">
            <a:noAutofit/>
          </a:bodyPr>
          <a:lstStyle>
            <a:lvl1pPr marL="42670" indent="0">
              <a:buNone/>
              <a:defRPr sz="1773" b="1">
                <a:solidFill>
                  <a:schemeClr val="tx1">
                    <a:tint val="95000"/>
                  </a:schemeClr>
                </a:solidFill>
              </a:defRPr>
            </a:lvl1pPr>
            <a:lvl2pPr>
              <a:buNone/>
              <a:defRPr sz="1867" b="1"/>
            </a:lvl2pPr>
            <a:lvl3pPr>
              <a:buNone/>
              <a:defRPr sz="1680" b="1"/>
            </a:lvl3pPr>
            <a:lvl4pPr>
              <a:buNone/>
              <a:defRPr sz="1493" b="1"/>
            </a:lvl4pPr>
            <a:lvl5pPr>
              <a:buNone/>
              <a:defRPr sz="1493" b="1"/>
            </a:lvl5pPr>
          </a:lstStyle>
          <a:p>
            <a:pPr lvl="0"/>
            <a:r>
              <a:rPr lang="en-US"/>
              <a:t>Click to edit Master text styles</a:t>
            </a:r>
          </a:p>
        </p:txBody>
      </p:sp>
      <p:sp>
        <p:nvSpPr>
          <p:cNvPr id="5" name="Content Placeholder 4"/>
          <p:cNvSpPr>
            <a:spLocks noGrp="1"/>
          </p:cNvSpPr>
          <p:nvPr>
            <p:ph sz="quarter" idx="2"/>
          </p:nvPr>
        </p:nvSpPr>
        <p:spPr>
          <a:xfrm>
            <a:off x="381000" y="2527951"/>
            <a:ext cx="4041648" cy="3627120"/>
          </a:xfrm>
        </p:spPr>
        <p:txBody>
          <a:bodyPr/>
          <a:lstStyle>
            <a:lvl1pPr>
              <a:defRPr sz="1867"/>
            </a:lvl1pPr>
            <a:lvl2pPr>
              <a:defRPr sz="1867"/>
            </a:lvl2pPr>
            <a:lvl3pPr>
              <a:defRPr sz="1680"/>
            </a:lvl3pPr>
            <a:lvl4pPr>
              <a:defRPr sz="1493"/>
            </a:lvl4pPr>
            <a:lvl5pPr>
              <a:defRPr sz="149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718305" y="2527951"/>
            <a:ext cx="4041775" cy="3627120"/>
          </a:xfrm>
        </p:spPr>
        <p:txBody>
          <a:bodyPr/>
          <a:lstStyle>
            <a:lvl1pPr>
              <a:defRPr sz="1867"/>
            </a:lvl1pPr>
            <a:lvl2pPr>
              <a:defRPr sz="1867"/>
            </a:lvl2pPr>
            <a:lvl3pPr>
              <a:defRPr sz="1680"/>
            </a:lvl3pPr>
            <a:lvl4pPr>
              <a:defRPr sz="1493"/>
            </a:lvl4pPr>
            <a:lvl5pPr>
              <a:defRPr sz="149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25"/>
          <p:cNvSpPr>
            <a:spLocks noGrp="1"/>
          </p:cNvSpPr>
          <p:nvPr>
            <p:ph type="dt" sz="half" idx="10"/>
          </p:nvPr>
        </p:nvSpPr>
        <p:spPr>
          <a:xfrm>
            <a:off x="6586538" y="571923"/>
            <a:ext cx="957262" cy="426720"/>
          </a:xfrm>
          <a:prstGeom prst="rect">
            <a:avLst/>
          </a:prstGeom>
        </p:spPr>
        <p:txBody>
          <a:bodyPr rtlCol="0"/>
          <a:lstStyle>
            <a:lvl1pPr>
              <a:defRPr>
                <a:latin typeface="Arial" charset="0"/>
              </a:defRPr>
            </a:lvl1pPr>
          </a:lstStyle>
          <a:p>
            <a:pPr>
              <a:defRPr/>
            </a:pPr>
            <a:fld id="{69713B29-177D-4BD4-9811-B63416D69D71}" type="datetimeFigureOut">
              <a:rPr lang="en-US"/>
              <a:pPr>
                <a:defRPr/>
              </a:pPr>
              <a:t>7/12/2022</a:t>
            </a:fld>
            <a:endParaRPr lang="en-US"/>
          </a:p>
        </p:txBody>
      </p:sp>
      <p:sp>
        <p:nvSpPr>
          <p:cNvPr id="8" name="Slide Number Placeholder 26"/>
          <p:cNvSpPr>
            <a:spLocks noGrp="1"/>
          </p:cNvSpPr>
          <p:nvPr>
            <p:ph type="sldNum" sz="quarter" idx="11"/>
          </p:nvPr>
        </p:nvSpPr>
        <p:spPr/>
        <p:txBody>
          <a:bodyPr/>
          <a:lstStyle>
            <a:lvl1pPr>
              <a:defRPr/>
            </a:lvl1pPr>
          </a:lstStyle>
          <a:p>
            <a:fld id="{DA3D1776-0B45-4A84-9587-61FA84799D70}" type="slidenum">
              <a:rPr lang="en-US" altLang="en-US"/>
              <a:pPr/>
              <a:t>‹#›</a:t>
            </a:fld>
            <a:endParaRPr lang="en-US" altLang="en-US"/>
          </a:p>
        </p:txBody>
      </p:sp>
      <p:sp>
        <p:nvSpPr>
          <p:cNvPr id="9" name="Footer Placeholder 27"/>
          <p:cNvSpPr>
            <a:spLocks noGrp="1"/>
          </p:cNvSpPr>
          <p:nvPr>
            <p:ph type="ftr" sz="quarter" idx="12"/>
          </p:nvPr>
        </p:nvSpPr>
        <p:spPr>
          <a:xfrm>
            <a:off x="5257801" y="571923"/>
            <a:ext cx="1325563" cy="426720"/>
          </a:xfrm>
          <a:prstGeom prst="rect">
            <a:avLst/>
          </a:prstGeom>
        </p:spPr>
        <p:txBody>
          <a:bodyPr rtlCol="0"/>
          <a:lstStyle>
            <a:lvl1pPr>
              <a:defRPr>
                <a:latin typeface="Arial" charset="0"/>
              </a:defRPr>
            </a:lvl1pPr>
          </a:lstStyle>
          <a:p>
            <a:pPr>
              <a:defRPr/>
            </a:pPr>
            <a:endParaRPr lang="en-US"/>
          </a:p>
        </p:txBody>
      </p:sp>
    </p:spTree>
    <p:extLst>
      <p:ext uri="{BB962C8B-B14F-4D97-AF65-F5344CB8AC3E}">
        <p14:creationId xmlns:p14="http://schemas.microsoft.com/office/powerpoint/2010/main" val="1812076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98525"/>
          </a:xfrm>
        </p:spPr>
        <p:txBody>
          <a:bodyPr/>
          <a:lstStyle>
            <a:lvl1pPr>
              <a:defRPr sz="3733">
                <a:solidFill>
                  <a:schemeClr val="accent3">
                    <a:lumMod val="75000"/>
                  </a:schemeClr>
                </a:solidFill>
              </a:defRPr>
            </a:lvl1pPr>
          </a:lstStyle>
          <a:p>
            <a:r>
              <a:rPr lang="en-US" dirty="0"/>
              <a:t>Click to edit Master title style</a:t>
            </a:r>
          </a:p>
        </p:txBody>
      </p:sp>
      <p:sp>
        <p:nvSpPr>
          <p:cNvPr id="3" name="Date Placeholder 2"/>
          <p:cNvSpPr>
            <a:spLocks noGrp="1"/>
          </p:cNvSpPr>
          <p:nvPr>
            <p:ph type="dt" sz="half" idx="10"/>
          </p:nvPr>
        </p:nvSpPr>
        <p:spPr>
          <a:xfrm>
            <a:off x="6583363" y="571923"/>
            <a:ext cx="957262" cy="426720"/>
          </a:xfrm>
          <a:prstGeom prst="rect">
            <a:avLst/>
          </a:prstGeom>
        </p:spPr>
        <p:txBody>
          <a:bodyPr/>
          <a:lstStyle>
            <a:lvl1pPr>
              <a:defRPr>
                <a:latin typeface="Arial" charset="0"/>
              </a:defRPr>
            </a:lvl1pPr>
          </a:lstStyle>
          <a:p>
            <a:pPr>
              <a:defRPr/>
            </a:pPr>
            <a:fld id="{609E8DC9-2296-4913-86ED-CD57A7DBCC19}" type="datetimeFigureOut">
              <a:rPr lang="en-US"/>
              <a:pPr>
                <a:defRPr/>
              </a:pPr>
              <a:t>7/12/2022</a:t>
            </a:fld>
            <a:endParaRPr lang="en-US"/>
          </a:p>
        </p:txBody>
      </p:sp>
      <p:sp>
        <p:nvSpPr>
          <p:cNvPr id="4" name="Footer Placeholder 3"/>
          <p:cNvSpPr>
            <a:spLocks noGrp="1"/>
          </p:cNvSpPr>
          <p:nvPr>
            <p:ph type="ftr" sz="quarter" idx="11"/>
          </p:nvPr>
        </p:nvSpPr>
        <p:spPr>
          <a:xfrm>
            <a:off x="5257801" y="571923"/>
            <a:ext cx="1325563" cy="426720"/>
          </a:xfrm>
          <a:prstGeom prst="rect">
            <a:avLst/>
          </a:prstGeom>
        </p:spPr>
        <p:txBody>
          <a:bodyPr/>
          <a:lstStyle>
            <a:lvl1pPr>
              <a:defRPr>
                <a:latin typeface="Arial" charset="0"/>
              </a:defRPr>
            </a:lvl1pPr>
          </a:lstStyle>
          <a:p>
            <a:pPr>
              <a:defRPr/>
            </a:pPr>
            <a:endParaRPr lang="en-US"/>
          </a:p>
        </p:txBody>
      </p:sp>
      <p:sp>
        <p:nvSpPr>
          <p:cNvPr id="5" name="Slide Number Placeholder 4"/>
          <p:cNvSpPr>
            <a:spLocks noGrp="1"/>
          </p:cNvSpPr>
          <p:nvPr>
            <p:ph type="sldNum" sz="quarter" idx="12"/>
          </p:nvPr>
        </p:nvSpPr>
        <p:spPr>
          <a:xfrm>
            <a:off x="8174038" y="1482"/>
            <a:ext cx="762000" cy="342265"/>
          </a:xfrm>
        </p:spPr>
        <p:txBody>
          <a:bodyPr/>
          <a:lstStyle>
            <a:lvl1pPr>
              <a:defRPr/>
            </a:lvl1pPr>
          </a:lstStyle>
          <a:p>
            <a:fld id="{99696336-A110-444A-B350-5931AEAC969E}" type="slidenum">
              <a:rPr lang="en-US" altLang="en-US"/>
              <a:pPr/>
              <a:t>‹#›</a:t>
            </a:fld>
            <a:endParaRPr lang="en-US" altLang="en-US"/>
          </a:p>
        </p:txBody>
      </p:sp>
    </p:spTree>
    <p:extLst>
      <p:ext uri="{BB962C8B-B14F-4D97-AF65-F5344CB8AC3E}">
        <p14:creationId xmlns:p14="http://schemas.microsoft.com/office/powerpoint/2010/main" val="266424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108960" y="5952744"/>
            <a:ext cx="2926080" cy="320040"/>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457200" y="5952744"/>
            <a:ext cx="2103120" cy="32004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7/12/2022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9816327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useBgFill="1">
        <p:nvSpPr>
          <p:cNvPr id="33" name="Rounded Rectangle 32"/>
          <p:cNvSpPr/>
          <p:nvPr/>
        </p:nvSpPr>
        <p:spPr bwMode="white">
          <a:xfrm>
            <a:off x="5407026" y="463763"/>
            <a:ext cx="3063875" cy="26670"/>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a:p>
        </p:txBody>
      </p:sp>
      <p:sp>
        <p:nvSpPr>
          <p:cNvPr id="1027" name="Title Placeholder 21"/>
          <p:cNvSpPr>
            <a:spLocks noGrp="1"/>
          </p:cNvSpPr>
          <p:nvPr>
            <p:ph type="title"/>
          </p:nvPr>
        </p:nvSpPr>
        <p:spPr bwMode="auto">
          <a:xfrm>
            <a:off x="457200" y="426720"/>
            <a:ext cx="8229600" cy="995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8" name="Text Placeholder 12"/>
          <p:cNvSpPr>
            <a:spLocks noGrp="1"/>
          </p:cNvSpPr>
          <p:nvPr>
            <p:ph type="body" idx="1"/>
          </p:nvPr>
        </p:nvSpPr>
        <p:spPr bwMode="auto">
          <a:xfrm>
            <a:off x="457200" y="1493520"/>
            <a:ext cx="8229600" cy="457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3" name="Slide Number Placeholder 22"/>
          <p:cNvSpPr>
            <a:spLocks noGrp="1"/>
          </p:cNvSpPr>
          <p:nvPr>
            <p:ph type="sldNum" sz="quarter" idx="4"/>
          </p:nvPr>
        </p:nvSpPr>
        <p:spPr>
          <a:xfrm>
            <a:off x="8686800" y="6116320"/>
            <a:ext cx="457200" cy="28448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120"/>
            </a:lvl1pPr>
          </a:lstStyle>
          <a:p>
            <a:fld id="{42FC4B9E-BA56-44D3-9F50-85966AF6196F}" type="slidenum">
              <a:rPr lang="en-US" altLang="en-US"/>
              <a:pPr/>
              <a:t>‹#›</a:t>
            </a:fld>
            <a:endParaRPr lang="en-US" altLang="en-US"/>
          </a:p>
        </p:txBody>
      </p:sp>
      <p:sp>
        <p:nvSpPr>
          <p:cNvPr id="20" name="Rectangle 19"/>
          <p:cNvSpPr/>
          <p:nvPr userDrawn="1"/>
        </p:nvSpPr>
        <p:spPr>
          <a:xfrm>
            <a:off x="0" y="0"/>
            <a:ext cx="9144000" cy="355600"/>
          </a:xfrm>
          <a:prstGeom prst="rect">
            <a:avLst/>
          </a:prstGeom>
          <a:solidFill>
            <a:srgbClr val="0070C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a:p>
        </p:txBody>
      </p:sp>
      <p:sp>
        <p:nvSpPr>
          <p:cNvPr id="21" name="Rectangle 20"/>
          <p:cNvSpPr/>
          <p:nvPr userDrawn="1"/>
        </p:nvSpPr>
        <p:spPr>
          <a:xfrm>
            <a:off x="0" y="7409"/>
            <a:ext cx="9144000" cy="205951"/>
          </a:xfrm>
          <a:prstGeom prst="rect">
            <a:avLst/>
          </a:prstGeom>
          <a:solidFill>
            <a:srgbClr val="00206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a:p>
        </p:txBody>
      </p:sp>
      <p:sp>
        <p:nvSpPr>
          <p:cNvPr id="24" name="Rectangle 23"/>
          <p:cNvSpPr/>
          <p:nvPr userDrawn="1"/>
        </p:nvSpPr>
        <p:spPr>
          <a:xfrm>
            <a:off x="0" y="355600"/>
            <a:ext cx="9144000" cy="54822"/>
          </a:xfrm>
          <a:prstGeom prst="rect">
            <a:avLst/>
          </a:prstGeom>
          <a:solidFill>
            <a:schemeClr val="accent6">
              <a:lumMod val="40000"/>
              <a:lumOff val="60000"/>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8" r:id="rId3"/>
    <p:sldLayoutId id="2147483709" r:id="rId4"/>
    <p:sldLayoutId id="2147483710" r:id="rId5"/>
  </p:sldLayoutIdLst>
  <p:txStyles>
    <p:titleStyle>
      <a:lvl1pPr algn="ctr" rtl="0" eaLnBrk="0" fontAlgn="base" hangingPunct="0">
        <a:spcBef>
          <a:spcPct val="0"/>
        </a:spcBef>
        <a:spcAft>
          <a:spcPct val="0"/>
        </a:spcAft>
        <a:defRPr sz="3733" kern="1200">
          <a:solidFill>
            <a:schemeClr val="accent3">
              <a:lumMod val="75000"/>
            </a:schemeClr>
          </a:solidFill>
          <a:latin typeface="+mn-lt"/>
          <a:ea typeface="+mj-ea"/>
          <a:cs typeface="Arial" panose="020B0604020202020204" pitchFamily="34" charset="0"/>
        </a:defRPr>
      </a:lvl1pPr>
      <a:lvl2pPr algn="ctr" rtl="0" eaLnBrk="0" fontAlgn="base" hangingPunct="0">
        <a:spcBef>
          <a:spcPct val="0"/>
        </a:spcBef>
        <a:spcAft>
          <a:spcPct val="0"/>
        </a:spcAft>
        <a:defRPr sz="3733">
          <a:solidFill>
            <a:schemeClr val="tx2"/>
          </a:solidFill>
          <a:latin typeface="Times New Roman" pitchFamily="18" charset="0"/>
          <a:cs typeface="Arial" charset="0"/>
        </a:defRPr>
      </a:lvl2pPr>
      <a:lvl3pPr algn="ctr" rtl="0" eaLnBrk="0" fontAlgn="base" hangingPunct="0">
        <a:spcBef>
          <a:spcPct val="0"/>
        </a:spcBef>
        <a:spcAft>
          <a:spcPct val="0"/>
        </a:spcAft>
        <a:defRPr sz="3733">
          <a:solidFill>
            <a:schemeClr val="tx2"/>
          </a:solidFill>
          <a:latin typeface="Times New Roman" pitchFamily="18" charset="0"/>
          <a:cs typeface="Arial" charset="0"/>
        </a:defRPr>
      </a:lvl3pPr>
      <a:lvl4pPr algn="ctr" rtl="0" eaLnBrk="0" fontAlgn="base" hangingPunct="0">
        <a:spcBef>
          <a:spcPct val="0"/>
        </a:spcBef>
        <a:spcAft>
          <a:spcPct val="0"/>
        </a:spcAft>
        <a:defRPr sz="3733">
          <a:solidFill>
            <a:schemeClr val="tx2"/>
          </a:solidFill>
          <a:latin typeface="Times New Roman" pitchFamily="18" charset="0"/>
          <a:cs typeface="Arial" charset="0"/>
        </a:defRPr>
      </a:lvl4pPr>
      <a:lvl5pPr algn="ctr" rtl="0" eaLnBrk="0" fontAlgn="base" hangingPunct="0">
        <a:spcBef>
          <a:spcPct val="0"/>
        </a:spcBef>
        <a:spcAft>
          <a:spcPct val="0"/>
        </a:spcAft>
        <a:defRPr sz="3733">
          <a:solidFill>
            <a:schemeClr val="tx2"/>
          </a:solidFill>
          <a:latin typeface="Times New Roman" pitchFamily="18" charset="0"/>
          <a:cs typeface="Arial" charset="0"/>
        </a:defRPr>
      </a:lvl5pPr>
      <a:lvl6pPr marL="426705" algn="ctr" rtl="0" fontAlgn="base">
        <a:spcBef>
          <a:spcPct val="0"/>
        </a:spcBef>
        <a:spcAft>
          <a:spcPct val="0"/>
        </a:spcAft>
        <a:defRPr sz="3733">
          <a:solidFill>
            <a:schemeClr val="tx2"/>
          </a:solidFill>
          <a:latin typeface="Times New Roman" pitchFamily="18" charset="0"/>
          <a:cs typeface="Arial" charset="0"/>
        </a:defRPr>
      </a:lvl6pPr>
      <a:lvl7pPr marL="853410" algn="ctr" rtl="0" fontAlgn="base">
        <a:spcBef>
          <a:spcPct val="0"/>
        </a:spcBef>
        <a:spcAft>
          <a:spcPct val="0"/>
        </a:spcAft>
        <a:defRPr sz="3733">
          <a:solidFill>
            <a:schemeClr val="tx2"/>
          </a:solidFill>
          <a:latin typeface="Times New Roman" pitchFamily="18" charset="0"/>
          <a:cs typeface="Arial" charset="0"/>
        </a:defRPr>
      </a:lvl7pPr>
      <a:lvl8pPr marL="1280114" algn="ctr" rtl="0" fontAlgn="base">
        <a:spcBef>
          <a:spcPct val="0"/>
        </a:spcBef>
        <a:spcAft>
          <a:spcPct val="0"/>
        </a:spcAft>
        <a:defRPr sz="3733">
          <a:solidFill>
            <a:schemeClr val="tx2"/>
          </a:solidFill>
          <a:latin typeface="Times New Roman" pitchFamily="18" charset="0"/>
          <a:cs typeface="Arial" charset="0"/>
        </a:defRPr>
      </a:lvl8pPr>
      <a:lvl9pPr marL="1706819" algn="ctr" rtl="0" fontAlgn="base">
        <a:spcBef>
          <a:spcPct val="0"/>
        </a:spcBef>
        <a:spcAft>
          <a:spcPct val="0"/>
        </a:spcAft>
        <a:defRPr sz="3733">
          <a:solidFill>
            <a:schemeClr val="tx2"/>
          </a:solidFill>
          <a:latin typeface="Times New Roman" pitchFamily="18" charset="0"/>
          <a:cs typeface="Arial" charset="0"/>
        </a:defRPr>
      </a:lvl9pPr>
    </p:titleStyle>
    <p:bodyStyle>
      <a:lvl1pPr marL="340771" indent="-238540" algn="l" rtl="0" eaLnBrk="0" fontAlgn="base" hangingPunct="0">
        <a:spcBef>
          <a:spcPts val="280"/>
        </a:spcBef>
        <a:spcAft>
          <a:spcPts val="560"/>
        </a:spcAft>
        <a:buClr>
          <a:srgbClr val="0070C0"/>
        </a:buClr>
        <a:buFont typeface="Wingdings" panose="05000000000000000000" pitchFamily="2" charset="2"/>
        <a:buChar char="§"/>
        <a:defRPr sz="2613" kern="1200">
          <a:solidFill>
            <a:schemeClr val="tx1"/>
          </a:solidFill>
          <a:latin typeface="+mn-lt"/>
          <a:ea typeface="+mn-ea"/>
          <a:cs typeface="+mn-cs"/>
        </a:defRPr>
      </a:lvl1pPr>
      <a:lvl2pPr marL="613388" indent="-229651" algn="l" rtl="0" eaLnBrk="0" fontAlgn="base" hangingPunct="0">
        <a:spcBef>
          <a:spcPts val="280"/>
        </a:spcBef>
        <a:spcAft>
          <a:spcPts val="560"/>
        </a:spcAft>
        <a:buClr>
          <a:srgbClr val="0070C0"/>
        </a:buClr>
        <a:buFont typeface="Wingdings" panose="05000000000000000000" pitchFamily="2" charset="2"/>
        <a:buChar char="§"/>
        <a:defRPr sz="2427" kern="1200">
          <a:solidFill>
            <a:schemeClr val="tx1"/>
          </a:solidFill>
          <a:latin typeface="+mn-lt"/>
          <a:ea typeface="+mn-ea"/>
          <a:cs typeface="+mn-cs"/>
        </a:defRPr>
      </a:lvl2pPr>
      <a:lvl3pPr marL="860818" indent="-204463" algn="l" rtl="0" eaLnBrk="0" fontAlgn="base" hangingPunct="0">
        <a:spcBef>
          <a:spcPts val="280"/>
        </a:spcBef>
        <a:spcAft>
          <a:spcPts val="560"/>
        </a:spcAft>
        <a:buClr>
          <a:srgbClr val="0070C0"/>
        </a:buClr>
        <a:buFont typeface="Wingdings" panose="05000000000000000000" pitchFamily="2" charset="2"/>
        <a:buChar char="§"/>
        <a:defRPr sz="2240" kern="1200">
          <a:solidFill>
            <a:schemeClr val="tx1"/>
          </a:solidFill>
          <a:latin typeface="+mn-lt"/>
          <a:ea typeface="+mn-ea"/>
          <a:cs typeface="+mn-cs"/>
        </a:defRPr>
      </a:lvl3pPr>
      <a:lvl4pPr marL="1100839" indent="-186683" algn="l" rtl="0" eaLnBrk="0" fontAlgn="base" hangingPunct="0">
        <a:spcBef>
          <a:spcPts val="280"/>
        </a:spcBef>
        <a:spcAft>
          <a:spcPts val="560"/>
        </a:spcAft>
        <a:buClr>
          <a:srgbClr val="0070C0"/>
        </a:buClr>
        <a:buFont typeface="Wingdings" panose="05000000000000000000" pitchFamily="2" charset="2"/>
        <a:buChar char="§"/>
        <a:defRPr sz="2053" kern="1200">
          <a:solidFill>
            <a:schemeClr val="tx1"/>
          </a:solidFill>
          <a:latin typeface="+mn-lt"/>
          <a:ea typeface="+mn-ea"/>
          <a:cs typeface="+mn-cs"/>
        </a:defRPr>
      </a:lvl4pPr>
      <a:lvl5pPr marL="1296412" indent="-170386" algn="l" rtl="0" eaLnBrk="0" fontAlgn="base" hangingPunct="0">
        <a:spcBef>
          <a:spcPts val="280"/>
        </a:spcBef>
        <a:spcAft>
          <a:spcPts val="560"/>
        </a:spcAft>
        <a:buClr>
          <a:srgbClr val="0070C0"/>
        </a:buClr>
        <a:buFont typeface="Wingdings" panose="05000000000000000000" pitchFamily="2" charset="2"/>
        <a:buChar char="§"/>
        <a:defRPr sz="1867" kern="1200">
          <a:solidFill>
            <a:schemeClr val="tx1"/>
          </a:solidFill>
          <a:latin typeface="+mn-lt"/>
          <a:ea typeface="+mn-ea"/>
          <a:cs typeface="+mn-cs"/>
        </a:defRPr>
      </a:lvl5pPr>
      <a:lvl6pPr marL="1502001" indent="-170682" algn="l" rtl="0" eaLnBrk="1" latinLnBrk="0" hangingPunct="1">
        <a:spcBef>
          <a:spcPts val="280"/>
        </a:spcBef>
        <a:buClr>
          <a:schemeClr val="accent3"/>
        </a:buClr>
        <a:buFont typeface="Georgia"/>
        <a:buChar char="▫"/>
        <a:defRPr kumimoji="0" sz="1680" kern="1200">
          <a:solidFill>
            <a:schemeClr val="accent3"/>
          </a:solidFill>
          <a:latin typeface="+mn-lt"/>
          <a:ea typeface="+mn-ea"/>
          <a:cs typeface="+mn-cs"/>
        </a:defRPr>
      </a:lvl6pPr>
      <a:lvl7pPr marL="1706819" indent="-170682" algn="l" rtl="0" eaLnBrk="1" latinLnBrk="0" hangingPunct="1">
        <a:spcBef>
          <a:spcPts val="280"/>
        </a:spcBef>
        <a:buClr>
          <a:schemeClr val="accent3"/>
        </a:buClr>
        <a:buFont typeface="Georgia"/>
        <a:buChar char="▫"/>
        <a:defRPr kumimoji="0" sz="1493" kern="1200">
          <a:solidFill>
            <a:schemeClr val="accent3"/>
          </a:solidFill>
          <a:latin typeface="+mn-lt"/>
          <a:ea typeface="+mn-ea"/>
          <a:cs typeface="+mn-cs"/>
        </a:defRPr>
      </a:lvl7pPr>
      <a:lvl8pPr marL="1894569" indent="-170682" algn="l" rtl="0" eaLnBrk="1" latinLnBrk="0" hangingPunct="1">
        <a:spcBef>
          <a:spcPts val="280"/>
        </a:spcBef>
        <a:buClr>
          <a:schemeClr val="accent3"/>
        </a:buClr>
        <a:buFont typeface="Georgia"/>
        <a:buChar char="◦"/>
        <a:defRPr kumimoji="0" sz="1400" kern="1200">
          <a:solidFill>
            <a:schemeClr val="accent3"/>
          </a:solidFill>
          <a:latin typeface="+mn-lt"/>
          <a:ea typeface="+mn-ea"/>
          <a:cs typeface="+mn-cs"/>
        </a:defRPr>
      </a:lvl8pPr>
      <a:lvl9pPr marL="2090853" indent="-170682" algn="l" rtl="0" eaLnBrk="1" latinLnBrk="0" hangingPunct="1">
        <a:spcBef>
          <a:spcPts val="280"/>
        </a:spcBef>
        <a:buClr>
          <a:schemeClr val="accent3"/>
        </a:buClr>
        <a:buFont typeface="Georgia"/>
        <a:buChar char="◦"/>
        <a:defRPr kumimoji="0" sz="1307"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26705" algn="l" rtl="0" eaLnBrk="1" latinLnBrk="0" hangingPunct="1">
        <a:defRPr kumimoji="0" kern="1200">
          <a:solidFill>
            <a:schemeClr val="tx1"/>
          </a:solidFill>
          <a:latin typeface="+mn-lt"/>
          <a:ea typeface="+mn-ea"/>
          <a:cs typeface="+mn-cs"/>
        </a:defRPr>
      </a:lvl2pPr>
      <a:lvl3pPr marL="853410" algn="l" rtl="0" eaLnBrk="1" latinLnBrk="0" hangingPunct="1">
        <a:defRPr kumimoji="0" kern="1200">
          <a:solidFill>
            <a:schemeClr val="tx1"/>
          </a:solidFill>
          <a:latin typeface="+mn-lt"/>
          <a:ea typeface="+mn-ea"/>
          <a:cs typeface="+mn-cs"/>
        </a:defRPr>
      </a:lvl3pPr>
      <a:lvl4pPr marL="1280114" algn="l" rtl="0" eaLnBrk="1" latinLnBrk="0" hangingPunct="1">
        <a:defRPr kumimoji="0" kern="1200">
          <a:solidFill>
            <a:schemeClr val="tx1"/>
          </a:solidFill>
          <a:latin typeface="+mn-lt"/>
          <a:ea typeface="+mn-ea"/>
          <a:cs typeface="+mn-cs"/>
        </a:defRPr>
      </a:lvl4pPr>
      <a:lvl5pPr marL="1706819" algn="l" rtl="0" eaLnBrk="1" latinLnBrk="0" hangingPunct="1">
        <a:defRPr kumimoji="0" kern="1200">
          <a:solidFill>
            <a:schemeClr val="tx1"/>
          </a:solidFill>
          <a:latin typeface="+mn-lt"/>
          <a:ea typeface="+mn-ea"/>
          <a:cs typeface="+mn-cs"/>
        </a:defRPr>
      </a:lvl5pPr>
      <a:lvl6pPr marL="2133524" algn="l" rtl="0" eaLnBrk="1" latinLnBrk="0" hangingPunct="1">
        <a:defRPr kumimoji="0" kern="1200">
          <a:solidFill>
            <a:schemeClr val="tx1"/>
          </a:solidFill>
          <a:latin typeface="+mn-lt"/>
          <a:ea typeface="+mn-ea"/>
          <a:cs typeface="+mn-cs"/>
        </a:defRPr>
      </a:lvl6pPr>
      <a:lvl7pPr marL="2560229" algn="l" rtl="0" eaLnBrk="1" latinLnBrk="0" hangingPunct="1">
        <a:defRPr kumimoji="0" kern="1200">
          <a:solidFill>
            <a:schemeClr val="tx1"/>
          </a:solidFill>
          <a:latin typeface="+mn-lt"/>
          <a:ea typeface="+mn-ea"/>
          <a:cs typeface="+mn-cs"/>
        </a:defRPr>
      </a:lvl7pPr>
      <a:lvl8pPr marL="2986933" algn="l" rtl="0" eaLnBrk="1" latinLnBrk="0" hangingPunct="1">
        <a:defRPr kumimoji="0" kern="1200">
          <a:solidFill>
            <a:schemeClr val="tx1"/>
          </a:solidFill>
          <a:latin typeface="+mn-lt"/>
          <a:ea typeface="+mn-ea"/>
          <a:cs typeface="+mn-cs"/>
        </a:defRPr>
      </a:lvl8pPr>
      <a:lvl9pPr marL="3413638"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quinpool.com:1631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file:///C:\Users\chris\OneDrive\dal%20teach\6313\assignments\S3_Seller.sol" TargetMode="External"/><Relationship Id="rId3" Type="http://schemas.openxmlformats.org/officeDocument/2006/relationships/hyperlink" Target="https://github.com/chrisgangliu/6313-assignment5-skeleton/blob/main/actorFSM.sol" TargetMode="External"/><Relationship Id="rId7" Type="http://schemas.openxmlformats.org/officeDocument/2006/relationships/hyperlink" Target="https://github.com/chrisgangliu/6313-assignment5-skeleton/blob/main/S3_Buyer.so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file:///C:\Users\chris\OneDrive\dal%20teach\6313\assignments\S3_Buyer.sol" TargetMode="External"/><Relationship Id="rId5" Type="http://schemas.openxmlformats.org/officeDocument/2006/relationships/hyperlink" Target="https://github.com/chrisgangliu/6313-assignment5-skeleton/blob/main/S1_Buyer.sol" TargetMode="External"/><Relationship Id="rId4" Type="http://schemas.openxmlformats.org/officeDocument/2006/relationships/hyperlink" Target="https://github.com/chrisgangliu/6313-assignment5-skeleton/blob/main/partial_on_chain.sol" TargetMode="External"/><Relationship Id="rId9" Type="http://schemas.openxmlformats.org/officeDocument/2006/relationships/hyperlink" Target="https://github.com/chrisgangliu/6313-assignment5-skeleton/blob/main/S3_Seller.sol"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408622" y="4470479"/>
            <a:ext cx="8506778" cy="708848"/>
          </a:xfrm>
          <a:prstGeom prst="rect">
            <a:avLst/>
          </a:prstGeom>
        </p:spPr>
        <p:txBody>
          <a:bodyPr vert="horz" wrap="square" lIns="0" tIns="77153" rIns="0" bIns="0" rtlCol="0">
            <a:spAutoFit/>
          </a:bodyPr>
          <a:lstStyle/>
          <a:p>
            <a:pPr algn="ctr">
              <a:spcBef>
                <a:spcPts val="608"/>
              </a:spcBef>
            </a:pPr>
            <a:r>
              <a:rPr lang="en-US" sz="1800" spc="-8" dirty="0">
                <a:latin typeface="Calibri"/>
                <a:cs typeface="Calibri"/>
              </a:rPr>
              <a:t>Professor: Dr. Peter Bodorik</a:t>
            </a:r>
          </a:p>
          <a:p>
            <a:pPr algn="ctr">
              <a:spcBef>
                <a:spcPts val="608"/>
              </a:spcBef>
            </a:pPr>
            <a:r>
              <a:rPr lang="en-US" sz="1800" spc="-8" dirty="0">
                <a:latin typeface="Calibri"/>
                <a:cs typeface="Calibri"/>
              </a:rPr>
              <a:t>TA</a:t>
            </a:r>
            <a:r>
              <a:rPr lang="en-US" sz="1800" spc="-4" dirty="0">
                <a:latin typeface="Calibri"/>
                <a:cs typeface="Calibri"/>
              </a:rPr>
              <a:t>: Christian Gang Liu </a:t>
            </a:r>
          </a:p>
        </p:txBody>
      </p:sp>
      <p:sp>
        <p:nvSpPr>
          <p:cNvPr id="8" name="object 8"/>
          <p:cNvSpPr/>
          <p:nvPr/>
        </p:nvSpPr>
        <p:spPr>
          <a:xfrm>
            <a:off x="267461" y="782956"/>
            <a:ext cx="3257550" cy="1165859"/>
          </a:xfrm>
          <a:prstGeom prst="rect">
            <a:avLst/>
          </a:prstGeom>
          <a:blipFill>
            <a:blip r:embed="rId3" cstate="print"/>
            <a:stretch>
              <a:fillRect/>
            </a:stretch>
          </a:blipFill>
        </p:spPr>
        <p:txBody>
          <a:bodyPr wrap="square" lIns="0" tIns="0" rIns="0" bIns="0" rtlCol="0"/>
          <a:lstStyle/>
          <a:p>
            <a:endParaRPr sz="1050"/>
          </a:p>
        </p:txBody>
      </p:sp>
      <p:sp>
        <p:nvSpPr>
          <p:cNvPr id="10" name="TextBox 9"/>
          <p:cNvSpPr txBox="1"/>
          <p:nvPr/>
        </p:nvSpPr>
        <p:spPr>
          <a:xfrm>
            <a:off x="408622" y="2421691"/>
            <a:ext cx="8735378" cy="707886"/>
          </a:xfrm>
          <a:prstGeom prst="rect">
            <a:avLst/>
          </a:prstGeom>
          <a:noFill/>
        </p:spPr>
        <p:txBody>
          <a:bodyPr wrap="square" rtlCol="0">
            <a:spAutoFit/>
          </a:bodyPr>
          <a:lstStyle/>
          <a:p>
            <a:r>
              <a:rPr lang="en-US" sz="4000" dirty="0"/>
              <a:t>CSCI 6313 Blockchain – A5</a:t>
            </a:r>
          </a:p>
        </p:txBody>
      </p:sp>
    </p:spTree>
    <p:extLst>
      <p:ext uri="{BB962C8B-B14F-4D97-AF65-F5344CB8AC3E}">
        <p14:creationId xmlns:p14="http://schemas.microsoft.com/office/powerpoint/2010/main" val="1332505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4"/>
          <p:cNvSpPr>
            <a:spLocks noGrp="1"/>
          </p:cNvSpPr>
          <p:nvPr>
            <p:ph type="sldNum" sz="quarter" idx="4294967295"/>
          </p:nvPr>
        </p:nvSpPr>
        <p:spPr>
          <a:xfrm>
            <a:off x="6421120" y="5828877"/>
            <a:ext cx="1920240" cy="4445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13">
                <a:solidFill>
                  <a:srgbClr val="222222"/>
                </a:solidFill>
                <a:latin typeface="Arial" charset="0"/>
              </a:defRPr>
            </a:lvl1pPr>
            <a:lvl2pPr marL="693395" indent="-266690">
              <a:spcBef>
                <a:spcPct val="20000"/>
              </a:spcBef>
              <a:buChar char="–"/>
              <a:defRPr sz="2427">
                <a:solidFill>
                  <a:srgbClr val="222222"/>
                </a:solidFill>
                <a:latin typeface="Arial" charset="0"/>
              </a:defRPr>
            </a:lvl2pPr>
            <a:lvl3pPr marL="1066762" indent="-213352">
              <a:spcBef>
                <a:spcPct val="20000"/>
              </a:spcBef>
              <a:buChar char="•"/>
              <a:defRPr sz="2240">
                <a:solidFill>
                  <a:srgbClr val="222222"/>
                </a:solidFill>
                <a:latin typeface="Arial" charset="0"/>
              </a:defRPr>
            </a:lvl3pPr>
            <a:lvl4pPr marL="1493467" indent="-213352">
              <a:spcBef>
                <a:spcPct val="20000"/>
              </a:spcBef>
              <a:buChar char="–"/>
              <a:defRPr sz="2240">
                <a:solidFill>
                  <a:srgbClr val="222222"/>
                </a:solidFill>
                <a:latin typeface="Arial" charset="0"/>
              </a:defRPr>
            </a:lvl4pPr>
            <a:lvl5pPr marL="1920171" indent="-213352">
              <a:spcBef>
                <a:spcPct val="20000"/>
              </a:spcBef>
              <a:buChar char="»"/>
              <a:defRPr sz="1867">
                <a:solidFill>
                  <a:schemeClr val="tx1"/>
                </a:solidFill>
                <a:latin typeface="Times New Roman" charset="0"/>
              </a:defRPr>
            </a:lvl5pPr>
            <a:lvl6pPr marL="2346876" indent="-213352" eaLnBrk="0" fontAlgn="base" hangingPunct="0">
              <a:spcBef>
                <a:spcPct val="20000"/>
              </a:spcBef>
              <a:spcAft>
                <a:spcPct val="0"/>
              </a:spcAft>
              <a:buChar char="»"/>
              <a:defRPr sz="1867">
                <a:solidFill>
                  <a:schemeClr val="tx1"/>
                </a:solidFill>
                <a:latin typeface="Times New Roman" charset="0"/>
              </a:defRPr>
            </a:lvl6pPr>
            <a:lvl7pPr marL="2773581" indent="-213352" eaLnBrk="0" fontAlgn="base" hangingPunct="0">
              <a:spcBef>
                <a:spcPct val="20000"/>
              </a:spcBef>
              <a:spcAft>
                <a:spcPct val="0"/>
              </a:spcAft>
              <a:buChar char="»"/>
              <a:defRPr sz="1867">
                <a:solidFill>
                  <a:schemeClr val="tx1"/>
                </a:solidFill>
                <a:latin typeface="Times New Roman" charset="0"/>
              </a:defRPr>
            </a:lvl7pPr>
            <a:lvl8pPr marL="3200286" indent="-213352" eaLnBrk="0" fontAlgn="base" hangingPunct="0">
              <a:spcBef>
                <a:spcPct val="20000"/>
              </a:spcBef>
              <a:spcAft>
                <a:spcPct val="0"/>
              </a:spcAft>
              <a:buChar char="»"/>
              <a:defRPr sz="1867">
                <a:solidFill>
                  <a:schemeClr val="tx1"/>
                </a:solidFill>
                <a:latin typeface="Times New Roman" charset="0"/>
              </a:defRPr>
            </a:lvl8pPr>
            <a:lvl9pPr marL="3626990" indent="-213352" eaLnBrk="0" fontAlgn="base" hangingPunct="0">
              <a:spcBef>
                <a:spcPct val="20000"/>
              </a:spcBef>
              <a:spcAft>
                <a:spcPct val="0"/>
              </a:spcAft>
              <a:buChar char="»"/>
              <a:defRPr sz="1867">
                <a:solidFill>
                  <a:schemeClr val="tx1"/>
                </a:solidFill>
                <a:latin typeface="Times New Roman" charset="0"/>
              </a:defRPr>
            </a:lvl9pPr>
          </a:lstStyle>
          <a:p>
            <a:pPr>
              <a:spcBef>
                <a:spcPct val="0"/>
              </a:spcBef>
              <a:buFontTx/>
              <a:buNone/>
            </a:pPr>
            <a:fld id="{A1766A79-725C-434C-9CF8-503217A1E011}" type="slidenum">
              <a:rPr lang="en-US" altLang="en-US" sz="1307">
                <a:solidFill>
                  <a:schemeClr val="tx1"/>
                </a:solidFill>
                <a:latin typeface="Times New Roman" charset="0"/>
              </a:rPr>
              <a:pPr>
                <a:spcBef>
                  <a:spcPct val="0"/>
                </a:spcBef>
                <a:buFontTx/>
                <a:buNone/>
              </a:pPr>
              <a:t>2</a:t>
            </a:fld>
            <a:endParaRPr lang="en-US" altLang="en-US" sz="1307">
              <a:solidFill>
                <a:schemeClr val="tx1"/>
              </a:solidFill>
              <a:latin typeface="Times New Roman" charset="0"/>
            </a:endParaRPr>
          </a:p>
        </p:txBody>
      </p:sp>
      <p:sp>
        <p:nvSpPr>
          <p:cNvPr id="17410" name="Rectangle 4"/>
          <p:cNvSpPr>
            <a:spLocks noGrp="1" noChangeArrowheads="1"/>
          </p:cNvSpPr>
          <p:nvPr>
            <p:ph type="title"/>
          </p:nvPr>
        </p:nvSpPr>
        <p:spPr/>
        <p:txBody>
          <a:bodyPr/>
          <a:lstStyle/>
          <a:p>
            <a:r>
              <a:rPr lang="en-US" altLang="en-US" dirty="0"/>
              <a:t>Objectives</a:t>
            </a:r>
          </a:p>
        </p:txBody>
      </p:sp>
      <p:sp>
        <p:nvSpPr>
          <p:cNvPr id="17411" name="Rectangle 5"/>
          <p:cNvSpPr>
            <a:spLocks noGrp="1" noChangeArrowheads="1"/>
          </p:cNvSpPr>
          <p:nvPr>
            <p:ph type="body" idx="1"/>
          </p:nvPr>
        </p:nvSpPr>
        <p:spPr/>
        <p:txBody>
          <a:bodyPr>
            <a:normAutofit/>
          </a:bodyPr>
          <a:lstStyle/>
          <a:p>
            <a:r>
              <a:rPr lang="en-US" altLang="en-US" dirty="0"/>
              <a:t>Implementation guidance of </a:t>
            </a:r>
            <a:r>
              <a:rPr lang="en-US" altLang="en-US"/>
              <a:t>Assignment 5.</a:t>
            </a:r>
            <a:endParaRPr lang="en-US" altLang="en-US" dirty="0"/>
          </a:p>
        </p:txBody>
      </p:sp>
    </p:spTree>
    <p:extLst>
      <p:ext uri="{BB962C8B-B14F-4D97-AF65-F5344CB8AC3E}">
        <p14:creationId xmlns:p14="http://schemas.microsoft.com/office/powerpoint/2010/main" val="466773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1"/>
            <a:r>
              <a:rPr lang="en-CA" sz="1800" dirty="0">
                <a:effectLst/>
                <a:latin typeface="Times New Roman" panose="02020603050405020304" pitchFamily="18" charset="0"/>
                <a:ea typeface="Arial" panose="020B0604020202020204" pitchFamily="34" charset="0"/>
                <a:cs typeface="Arial" panose="020B0604020202020204" pitchFamily="34" charset="0"/>
              </a:rPr>
              <a:t>Use the TABS tool to create a BPMN, wherein the TABS tools is accessible at: </a:t>
            </a:r>
            <a:r>
              <a:rPr lang="en-CA" sz="1800" u="sng" dirty="0">
                <a:solidFill>
                  <a:srgbClr val="0563C1"/>
                </a:solidFill>
                <a:effectLst/>
                <a:latin typeface="Times New Roman" panose="02020603050405020304" pitchFamily="18" charset="0"/>
                <a:ea typeface="Arial" panose="020B0604020202020204" pitchFamily="34" charset="0"/>
                <a:cs typeface="Arial" panose="020B0604020202020204" pitchFamily="34" charset="0"/>
                <a:hlinkClick r:id="rId3"/>
              </a:rPr>
              <a:t>https://quinpool.com:16313/#</a:t>
            </a:r>
            <a:endParaRPr lang="en-CA" sz="1800" u="sng" dirty="0">
              <a:solidFill>
                <a:srgbClr val="0563C1"/>
              </a:solidFill>
              <a:effectLst/>
              <a:latin typeface="Times New Roman" panose="02020603050405020304" pitchFamily="18" charset="0"/>
              <a:ea typeface="Arial" panose="020B0604020202020204" pitchFamily="34" charset="0"/>
              <a:cs typeface="Arial" panose="020B0604020202020204" pitchFamily="34" charset="0"/>
            </a:endParaRPr>
          </a:p>
          <a:p>
            <a:pPr lvl="1"/>
            <a:endParaRPr lang="en-US" dirty="0"/>
          </a:p>
        </p:txBody>
      </p:sp>
      <p:sp>
        <p:nvSpPr>
          <p:cNvPr id="3" name="Title 2"/>
          <p:cNvSpPr>
            <a:spLocks noGrp="1"/>
          </p:cNvSpPr>
          <p:nvPr>
            <p:ph type="title"/>
          </p:nvPr>
        </p:nvSpPr>
        <p:spPr/>
        <p:txBody>
          <a:bodyPr/>
          <a:lstStyle/>
          <a:p>
            <a:r>
              <a:rPr lang="en-US" dirty="0"/>
              <a:t>Step 1 – access tool</a:t>
            </a:r>
          </a:p>
        </p:txBody>
      </p:sp>
      <p:pic>
        <p:nvPicPr>
          <p:cNvPr id="4" name="Picture 3" descr="Diagram&#10;&#10;Description automatically generated">
            <a:extLst>
              <a:ext uri="{FF2B5EF4-FFF2-40B4-BE49-F238E27FC236}">
                <a16:creationId xmlns:a16="http://schemas.microsoft.com/office/drawing/2014/main" id="{F31D8BAD-5EC5-41FE-E076-2ACE3D2AF373}"/>
              </a:ext>
            </a:extLst>
          </p:cNvPr>
          <p:cNvPicPr>
            <a:picLocks noChangeAspect="1"/>
          </p:cNvPicPr>
          <p:nvPr/>
        </p:nvPicPr>
        <p:blipFill>
          <a:blip r:embed="rId4"/>
          <a:stretch>
            <a:fillRect/>
          </a:stretch>
        </p:blipFill>
        <p:spPr>
          <a:xfrm>
            <a:off x="1562100" y="2256579"/>
            <a:ext cx="6019800" cy="3766937"/>
          </a:xfrm>
          <a:prstGeom prst="rect">
            <a:avLst/>
          </a:prstGeom>
        </p:spPr>
      </p:pic>
    </p:spTree>
    <p:extLst>
      <p:ext uri="{BB962C8B-B14F-4D97-AF65-F5344CB8AC3E}">
        <p14:creationId xmlns:p14="http://schemas.microsoft.com/office/powerpoint/2010/main" val="2589903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1"/>
            <a:r>
              <a:rPr lang="en-CA" sz="1800" i="1" dirty="0">
                <a:effectLst/>
                <a:latin typeface="Times New Roman" panose="02020603050405020304" pitchFamily="18" charset="0"/>
                <a:ea typeface="Arial" panose="020B0604020202020204" pitchFamily="34" charset="0"/>
                <a:cs typeface="Arial" panose="020B0604020202020204" pitchFamily="34" charset="0"/>
              </a:rPr>
              <a:t>DE-HSM Transform</a:t>
            </a:r>
            <a:r>
              <a:rPr lang="en-CA" sz="1800" dirty="0">
                <a:effectLst/>
                <a:latin typeface="Times New Roman" panose="02020603050405020304" pitchFamily="18" charset="0"/>
                <a:ea typeface="Arial" panose="020B0604020202020204" pitchFamily="34" charset="0"/>
                <a:cs typeface="Arial" panose="020B0604020202020204" pitchFamily="34" charset="0"/>
              </a:rPr>
              <a:t> -&gt; </a:t>
            </a:r>
            <a:r>
              <a:rPr lang="en-CA" sz="1800" i="1" dirty="0">
                <a:effectLst/>
                <a:latin typeface="Times New Roman" panose="02020603050405020304" pitchFamily="18" charset="0"/>
                <a:ea typeface="Arial" panose="020B0604020202020204" pitchFamily="34" charset="0"/>
                <a:cs typeface="Arial" panose="020B0604020202020204" pitchFamily="34" charset="0"/>
              </a:rPr>
              <a:t>Separate Actors</a:t>
            </a:r>
            <a:r>
              <a:rPr lang="en-CA" sz="1800" dirty="0">
                <a:effectLst/>
                <a:latin typeface="Times New Roman" panose="02020603050405020304" pitchFamily="18" charset="0"/>
                <a:ea typeface="Arial" panose="020B0604020202020204" pitchFamily="34" charset="0"/>
                <a:cs typeface="Arial" panose="020B0604020202020204" pitchFamily="34" charset="0"/>
              </a:rPr>
              <a:t> -&gt; </a:t>
            </a:r>
            <a:r>
              <a:rPr lang="en-CA" sz="1800" i="1" dirty="0">
                <a:effectLst/>
                <a:latin typeface="Times New Roman" panose="02020603050405020304" pitchFamily="18" charset="0"/>
                <a:ea typeface="Arial" panose="020B0604020202020204" pitchFamily="34" charset="0"/>
                <a:cs typeface="Arial" panose="020B0604020202020204" pitchFamily="34" charset="0"/>
              </a:rPr>
              <a:t>Smart Contracts Transform</a:t>
            </a:r>
            <a:endParaRPr lang="en-US" dirty="0"/>
          </a:p>
        </p:txBody>
      </p:sp>
      <p:sp>
        <p:nvSpPr>
          <p:cNvPr id="3" name="Title 2"/>
          <p:cNvSpPr>
            <a:spLocks noGrp="1"/>
          </p:cNvSpPr>
          <p:nvPr>
            <p:ph type="title"/>
          </p:nvPr>
        </p:nvSpPr>
        <p:spPr/>
        <p:txBody>
          <a:bodyPr/>
          <a:lstStyle/>
          <a:p>
            <a:r>
              <a:rPr lang="en-US" dirty="0"/>
              <a:t>Step 2 – generalize the smart contracts</a:t>
            </a:r>
          </a:p>
        </p:txBody>
      </p:sp>
      <p:pic>
        <p:nvPicPr>
          <p:cNvPr id="5" name="Picture 4">
            <a:extLst>
              <a:ext uri="{FF2B5EF4-FFF2-40B4-BE49-F238E27FC236}">
                <a16:creationId xmlns:a16="http://schemas.microsoft.com/office/drawing/2014/main" id="{8218B3EF-FA7B-8994-2504-F47A3E0CE9DD}"/>
              </a:ext>
            </a:extLst>
          </p:cNvPr>
          <p:cNvPicPr>
            <a:picLocks noChangeAspect="1"/>
          </p:cNvPicPr>
          <p:nvPr/>
        </p:nvPicPr>
        <p:blipFill rotWithShape="1">
          <a:blip r:embed="rId3"/>
          <a:srcRect r="18186" b="18186"/>
          <a:stretch/>
        </p:blipFill>
        <p:spPr>
          <a:xfrm>
            <a:off x="1405890" y="3076575"/>
            <a:ext cx="6332220" cy="247650"/>
          </a:xfrm>
          <a:prstGeom prst="rect">
            <a:avLst/>
          </a:prstGeom>
        </p:spPr>
      </p:pic>
    </p:spTree>
    <p:extLst>
      <p:ext uri="{BB962C8B-B14F-4D97-AF65-F5344CB8AC3E}">
        <p14:creationId xmlns:p14="http://schemas.microsoft.com/office/powerpoint/2010/main" val="3139935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211675" indent="0">
              <a:lnSpc>
                <a:spcPct val="115000"/>
              </a:lnSpc>
              <a:buNone/>
            </a:pPr>
            <a:r>
              <a:rPr lang="en-CA" sz="1800" dirty="0">
                <a:effectLst/>
                <a:latin typeface="Times New Roman" panose="02020603050405020304" pitchFamily="18" charset="0"/>
                <a:ea typeface="Arial" panose="020B0604020202020204" pitchFamily="34" charset="0"/>
                <a:cs typeface="Arial" panose="020B0604020202020204" pitchFamily="34" charset="0"/>
              </a:rPr>
              <a:t> </a:t>
            </a:r>
          </a:p>
          <a:p>
            <a:pPr marL="211675" indent="0">
              <a:lnSpc>
                <a:spcPct val="115000"/>
              </a:lnSpc>
              <a:buNone/>
            </a:pPr>
            <a:r>
              <a:rPr lang="es-ES" sz="1800" b="1" i="1" dirty="0" err="1">
                <a:effectLst/>
                <a:latin typeface="Times New Roman" panose="02020603050405020304" pitchFamily="18" charset="0"/>
                <a:ea typeface="Arial" panose="020B0604020202020204" pitchFamily="34" charset="0"/>
                <a:cs typeface="Arial" panose="020B0604020202020204" pitchFamily="34" charset="0"/>
              </a:rPr>
              <a:t>actorFSM.sol</a:t>
            </a:r>
            <a:r>
              <a:rPr lang="es-ES" sz="1800" dirty="0">
                <a:effectLst/>
                <a:latin typeface="Times New Roman" panose="02020603050405020304" pitchFamily="18" charset="0"/>
                <a:ea typeface="Arial" panose="020B0604020202020204" pitchFamily="34" charset="0"/>
                <a:cs typeface="Arial" panose="020B0604020202020204" pitchFamily="34" charset="0"/>
              </a:rPr>
              <a:t>: </a:t>
            </a:r>
            <a:r>
              <a:rPr lang="es-ES" sz="1800" u="sng" dirty="0">
                <a:solidFill>
                  <a:srgbClr val="0563C1"/>
                </a:solidFill>
                <a:effectLst/>
                <a:latin typeface="Times New Roman" panose="02020603050405020304" pitchFamily="18" charset="0"/>
                <a:ea typeface="Arial" panose="020B0604020202020204" pitchFamily="34" charset="0"/>
                <a:cs typeface="Arial" panose="020B0604020202020204" pitchFamily="34" charset="0"/>
                <a:hlinkClick r:id="rId3"/>
              </a:rPr>
              <a:t>https://github.com/chrisgangliu/6313-assignment5-skeleton/blob/main/actorFSM.sol</a:t>
            </a:r>
            <a:endParaRPr lang="en-CA" sz="1800" dirty="0">
              <a:effectLst/>
              <a:latin typeface="Times New Roman" panose="02020603050405020304" pitchFamily="18" charset="0"/>
              <a:ea typeface="Arial" panose="020B0604020202020204" pitchFamily="34" charset="0"/>
              <a:cs typeface="Arial" panose="020B0604020202020204" pitchFamily="34" charset="0"/>
            </a:endParaRPr>
          </a:p>
          <a:p>
            <a:pPr marL="211675" indent="0">
              <a:lnSpc>
                <a:spcPct val="115000"/>
              </a:lnSpc>
              <a:buNone/>
            </a:pPr>
            <a:r>
              <a:rPr lang="en-CA" sz="1800" dirty="0">
                <a:effectLst/>
                <a:latin typeface="Times New Roman" panose="02020603050405020304" pitchFamily="18" charset="0"/>
                <a:ea typeface="Arial" panose="020B0604020202020204" pitchFamily="34" charset="0"/>
                <a:cs typeface="Arial" panose="020B0604020202020204" pitchFamily="34" charset="0"/>
              </a:rPr>
              <a:t>This is the abstract smart contract that is inherited by the generated smart contract.</a:t>
            </a:r>
          </a:p>
          <a:p>
            <a:pPr marL="102231" indent="0">
              <a:lnSpc>
                <a:spcPct val="115000"/>
              </a:lnSpc>
              <a:buNone/>
            </a:pPr>
            <a:r>
              <a:rPr lang="en-CA" sz="1800" dirty="0">
                <a:effectLst/>
                <a:latin typeface="Times New Roman" panose="02020603050405020304" pitchFamily="18" charset="0"/>
                <a:ea typeface="Arial" panose="020B0604020202020204" pitchFamily="34" charset="0"/>
                <a:cs typeface="Arial" panose="020B0604020202020204" pitchFamily="34" charset="0"/>
              </a:rPr>
              <a:t> </a:t>
            </a:r>
          </a:p>
          <a:p>
            <a:pPr marL="211675" indent="0">
              <a:lnSpc>
                <a:spcPct val="115000"/>
              </a:lnSpc>
              <a:buNone/>
            </a:pPr>
            <a:r>
              <a:rPr lang="fr-FR" sz="1800" b="1" i="1" dirty="0" err="1">
                <a:effectLst/>
                <a:latin typeface="Times New Roman" panose="02020603050405020304" pitchFamily="18" charset="0"/>
                <a:ea typeface="Arial" panose="020B0604020202020204" pitchFamily="34" charset="0"/>
                <a:cs typeface="Arial" panose="020B0604020202020204" pitchFamily="34" charset="0"/>
              </a:rPr>
              <a:t>partial_on_chain.sol</a:t>
            </a:r>
            <a:r>
              <a:rPr lang="fr-FR" sz="1800" dirty="0">
                <a:effectLst/>
                <a:latin typeface="Times New Roman" panose="02020603050405020304" pitchFamily="18" charset="0"/>
                <a:ea typeface="Arial" panose="020B0604020202020204" pitchFamily="34" charset="0"/>
                <a:cs typeface="Arial" panose="020B0604020202020204" pitchFamily="34" charset="0"/>
              </a:rPr>
              <a:t>: </a:t>
            </a:r>
            <a:r>
              <a:rPr lang="fr-FR" sz="1800" u="sng" dirty="0">
                <a:solidFill>
                  <a:srgbClr val="0563C1"/>
                </a:solidFill>
                <a:effectLst/>
                <a:latin typeface="Times New Roman" panose="02020603050405020304" pitchFamily="18" charset="0"/>
                <a:ea typeface="Arial" panose="020B0604020202020204" pitchFamily="34" charset="0"/>
                <a:cs typeface="Arial" panose="020B0604020202020204" pitchFamily="34" charset="0"/>
                <a:hlinkClick r:id="rId4"/>
              </a:rPr>
              <a:t>https://github.com/chrisgangliu/6313-assignment5-skeleton/blob/main/partial_on_chain.sol</a:t>
            </a:r>
            <a:endParaRPr lang="en-CA" sz="1800" dirty="0">
              <a:effectLst/>
              <a:latin typeface="Times New Roman" panose="02020603050405020304" pitchFamily="18" charset="0"/>
              <a:ea typeface="Arial" panose="020B0604020202020204" pitchFamily="34" charset="0"/>
              <a:cs typeface="Arial" panose="020B0604020202020204" pitchFamily="34" charset="0"/>
            </a:endParaRPr>
          </a:p>
          <a:p>
            <a:pPr marL="211675" indent="0">
              <a:lnSpc>
                <a:spcPct val="115000"/>
              </a:lnSpc>
              <a:buNone/>
            </a:pPr>
            <a:r>
              <a:rPr lang="en-CA" sz="1800" dirty="0">
                <a:effectLst/>
                <a:latin typeface="Times New Roman" panose="02020603050405020304" pitchFamily="18" charset="0"/>
                <a:ea typeface="Arial" panose="020B0604020202020204" pitchFamily="34" charset="0"/>
                <a:cs typeface="Arial" panose="020B0604020202020204" pitchFamily="34" charset="0"/>
              </a:rPr>
              <a:t>This smart contract is a coordinator that should be deployed on a public blockchain, such as </a:t>
            </a:r>
            <a:r>
              <a:rPr lang="en-CA" sz="1800" dirty="0" err="1">
                <a:effectLst/>
                <a:latin typeface="Times New Roman" panose="02020603050405020304" pitchFamily="18" charset="0"/>
                <a:ea typeface="Arial" panose="020B0604020202020204" pitchFamily="34" charset="0"/>
                <a:cs typeface="Arial" panose="020B0604020202020204" pitchFamily="34" charset="0"/>
              </a:rPr>
              <a:t>rinkeby</a:t>
            </a:r>
            <a:r>
              <a:rPr lang="en-CA" sz="1800" dirty="0">
                <a:effectLst/>
                <a:latin typeface="Times New Roman" panose="02020603050405020304" pitchFamily="18" charset="0"/>
                <a:ea typeface="Arial" panose="020B0604020202020204" pitchFamily="34" charset="0"/>
                <a:cs typeface="Arial" panose="020B0604020202020204" pitchFamily="34" charset="0"/>
              </a:rPr>
              <a:t>. It is used as a mainchain smart contract that invokes the methods of the other smart contracts. </a:t>
            </a:r>
          </a:p>
          <a:p>
            <a:pPr marL="211675" indent="0">
              <a:lnSpc>
                <a:spcPct val="115000"/>
              </a:lnSpc>
              <a:buNone/>
            </a:pPr>
            <a:r>
              <a:rPr lang="en-CA" sz="1800" dirty="0">
                <a:effectLst/>
                <a:latin typeface="Times New Roman" panose="02020603050405020304" pitchFamily="18" charset="0"/>
                <a:ea typeface="Arial" panose="020B0604020202020204" pitchFamily="34" charset="0"/>
                <a:cs typeface="Arial" panose="020B0604020202020204" pitchFamily="34" charset="0"/>
              </a:rPr>
              <a:t> </a:t>
            </a:r>
          </a:p>
          <a:p>
            <a:pPr marL="211675" indent="0">
              <a:lnSpc>
                <a:spcPct val="115000"/>
              </a:lnSpc>
              <a:buNone/>
            </a:pPr>
            <a:r>
              <a:rPr lang="en-CA" sz="1800" b="1" i="1" u="none" strike="noStrike" dirty="0">
                <a:solidFill>
                  <a:srgbClr val="0563C1"/>
                </a:solidFill>
                <a:effectLst/>
                <a:latin typeface="Times New Roman" panose="02020603050405020304" pitchFamily="18" charset="0"/>
                <a:ea typeface="Arial" panose="020B0604020202020204" pitchFamily="34" charset="0"/>
                <a:cs typeface="Arial" panose="020B0604020202020204" pitchFamily="34" charset="0"/>
                <a:hlinkClick r:id="rId5" tooltip="S1_Buyer.sol"/>
              </a:rPr>
              <a:t>S1_Buyer.sol</a:t>
            </a:r>
            <a:r>
              <a:rPr lang="en-CA" sz="1800" b="1" i="1" dirty="0">
                <a:effectLst/>
                <a:latin typeface="Times New Roman" panose="02020603050405020304" pitchFamily="18" charset="0"/>
                <a:ea typeface="Arial" panose="020B0604020202020204" pitchFamily="34" charset="0"/>
                <a:cs typeface="Arial" panose="020B0604020202020204" pitchFamily="34" charset="0"/>
              </a:rPr>
              <a:t>:</a:t>
            </a:r>
            <a:r>
              <a:rPr lang="en-CA" sz="1800" dirty="0">
                <a:effectLst/>
                <a:latin typeface="Times New Roman" panose="02020603050405020304" pitchFamily="18" charset="0"/>
                <a:ea typeface="Arial" panose="020B0604020202020204" pitchFamily="34" charset="0"/>
                <a:cs typeface="Arial" panose="020B0604020202020204" pitchFamily="34" charset="0"/>
              </a:rPr>
              <a:t> </a:t>
            </a:r>
            <a:r>
              <a:rPr lang="en-CA" sz="1800" u="sng" dirty="0">
                <a:solidFill>
                  <a:srgbClr val="0563C1"/>
                </a:solidFill>
                <a:effectLst/>
                <a:latin typeface="Times New Roman" panose="02020603050405020304" pitchFamily="18" charset="0"/>
                <a:ea typeface="Arial" panose="020B0604020202020204" pitchFamily="34" charset="0"/>
                <a:cs typeface="Arial" panose="020B0604020202020204" pitchFamily="34" charset="0"/>
                <a:hlinkClick r:id="rId5"/>
              </a:rPr>
              <a:t>https://github.com/chrisgangliu/6313-assignment5-skeleton/blob/main/S1_Buyer.sol</a:t>
            </a:r>
            <a:endParaRPr lang="en-CA" sz="1800" dirty="0">
              <a:effectLst/>
              <a:latin typeface="Times New Roman" panose="02020603050405020304" pitchFamily="18" charset="0"/>
              <a:ea typeface="Arial" panose="020B0604020202020204" pitchFamily="34" charset="0"/>
              <a:cs typeface="Arial" panose="020B0604020202020204" pitchFamily="34" charset="0"/>
            </a:endParaRPr>
          </a:p>
          <a:p>
            <a:pPr marL="211675" indent="0">
              <a:lnSpc>
                <a:spcPct val="115000"/>
              </a:lnSpc>
              <a:buNone/>
            </a:pPr>
            <a:r>
              <a:rPr lang="en-CA" sz="1800" dirty="0">
                <a:effectLst/>
                <a:latin typeface="Times New Roman" panose="02020603050405020304" pitchFamily="18" charset="0"/>
                <a:ea typeface="Arial" panose="020B0604020202020204" pitchFamily="34" charset="0"/>
                <a:cs typeface="Arial" panose="020B0604020202020204" pitchFamily="34" charset="0"/>
              </a:rPr>
              <a:t>This is the S1 buyer smart contract that should be deployed on a local/private blockchain, such as Ganache.</a:t>
            </a:r>
          </a:p>
          <a:p>
            <a:pPr marL="211675" indent="0">
              <a:lnSpc>
                <a:spcPct val="115000"/>
              </a:lnSpc>
              <a:buNone/>
            </a:pPr>
            <a:r>
              <a:rPr lang="en-CA" sz="1800" dirty="0">
                <a:effectLst/>
                <a:latin typeface="Times New Roman" panose="02020603050405020304" pitchFamily="18" charset="0"/>
                <a:ea typeface="Arial" panose="020B0604020202020204" pitchFamily="34" charset="0"/>
                <a:cs typeface="Arial" panose="020B0604020202020204" pitchFamily="34" charset="0"/>
              </a:rPr>
              <a:t> </a:t>
            </a:r>
          </a:p>
          <a:p>
            <a:pPr marL="211675" indent="0">
              <a:lnSpc>
                <a:spcPct val="115000"/>
              </a:lnSpc>
              <a:buNone/>
            </a:pPr>
            <a:r>
              <a:rPr lang="en-CA" sz="1800" b="1" i="1" u="none" strike="noStrike" dirty="0">
                <a:solidFill>
                  <a:srgbClr val="0563C1"/>
                </a:solidFill>
                <a:effectLst/>
                <a:latin typeface="Times New Roman" panose="02020603050405020304" pitchFamily="18" charset="0"/>
                <a:ea typeface="Arial" panose="020B0604020202020204" pitchFamily="34" charset="0"/>
                <a:cs typeface="Arial" panose="020B0604020202020204" pitchFamily="34" charset="0"/>
                <a:hlinkClick r:id="rId6" action="ppaction://hlinkfile"/>
              </a:rPr>
              <a:t>S3_Buyer.sol</a:t>
            </a:r>
            <a:r>
              <a:rPr lang="en-CA" sz="1800" b="1" i="1" dirty="0">
                <a:effectLst/>
                <a:latin typeface="Times New Roman" panose="02020603050405020304" pitchFamily="18" charset="0"/>
                <a:ea typeface="Arial" panose="020B0604020202020204" pitchFamily="34" charset="0"/>
                <a:cs typeface="Arial" panose="020B0604020202020204" pitchFamily="34" charset="0"/>
              </a:rPr>
              <a:t>: </a:t>
            </a:r>
            <a:r>
              <a:rPr lang="en-CA" sz="1800" u="sng" dirty="0">
                <a:solidFill>
                  <a:srgbClr val="0563C1"/>
                </a:solidFill>
                <a:effectLst/>
                <a:latin typeface="Times New Roman" panose="02020603050405020304" pitchFamily="18" charset="0"/>
                <a:ea typeface="Arial" panose="020B0604020202020204" pitchFamily="34" charset="0"/>
                <a:cs typeface="Arial" panose="020B0604020202020204" pitchFamily="34" charset="0"/>
                <a:hlinkClick r:id="rId7"/>
              </a:rPr>
              <a:t>https://github.com/chrisgangliu/6313-assignment5-skeleton/blob/main/S3_Buyer.sol</a:t>
            </a:r>
            <a:endParaRPr lang="en-CA" sz="1800" dirty="0">
              <a:effectLst/>
              <a:latin typeface="Times New Roman" panose="02020603050405020304" pitchFamily="18" charset="0"/>
              <a:ea typeface="Arial" panose="020B0604020202020204" pitchFamily="34" charset="0"/>
              <a:cs typeface="Arial" panose="020B0604020202020204" pitchFamily="34" charset="0"/>
            </a:endParaRPr>
          </a:p>
          <a:p>
            <a:pPr marL="211675" indent="0">
              <a:lnSpc>
                <a:spcPct val="115000"/>
              </a:lnSpc>
              <a:buNone/>
            </a:pPr>
            <a:r>
              <a:rPr lang="en-CA" sz="1800" dirty="0">
                <a:effectLst/>
                <a:latin typeface="Times New Roman" panose="02020603050405020304" pitchFamily="18" charset="0"/>
                <a:ea typeface="Arial" panose="020B0604020202020204" pitchFamily="34" charset="0"/>
                <a:cs typeface="Arial" panose="020B0604020202020204" pitchFamily="34" charset="0"/>
              </a:rPr>
              <a:t>This is the S3 buyer smart contract that should be deployed on a local/private blockchain, such as Ganache.</a:t>
            </a:r>
          </a:p>
          <a:p>
            <a:pPr marL="211675" indent="0">
              <a:lnSpc>
                <a:spcPct val="115000"/>
              </a:lnSpc>
              <a:buNone/>
            </a:pPr>
            <a:r>
              <a:rPr lang="en-CA" sz="1800" dirty="0">
                <a:effectLst/>
                <a:latin typeface="Times New Roman" panose="02020603050405020304" pitchFamily="18" charset="0"/>
                <a:ea typeface="Arial" panose="020B0604020202020204" pitchFamily="34" charset="0"/>
                <a:cs typeface="Arial" panose="020B0604020202020204" pitchFamily="34" charset="0"/>
              </a:rPr>
              <a:t> </a:t>
            </a:r>
          </a:p>
          <a:p>
            <a:pPr marL="211675" indent="0">
              <a:lnSpc>
                <a:spcPct val="115000"/>
              </a:lnSpc>
              <a:buNone/>
            </a:pPr>
            <a:r>
              <a:rPr lang="en-CA" sz="1800" b="1" i="1" u="none" strike="noStrike" dirty="0">
                <a:solidFill>
                  <a:srgbClr val="0563C1"/>
                </a:solidFill>
                <a:effectLst/>
                <a:latin typeface="Times New Roman" panose="02020603050405020304" pitchFamily="18" charset="0"/>
                <a:ea typeface="Arial" panose="020B0604020202020204" pitchFamily="34" charset="0"/>
                <a:cs typeface="Arial" panose="020B0604020202020204" pitchFamily="34" charset="0"/>
                <a:hlinkClick r:id="rId8" action="ppaction://hlinkfile"/>
              </a:rPr>
              <a:t>S3_Seller.sol</a:t>
            </a:r>
            <a:r>
              <a:rPr lang="en-CA" sz="1800" b="1" i="1" dirty="0">
                <a:effectLst/>
                <a:latin typeface="Times New Roman" panose="02020603050405020304" pitchFamily="18" charset="0"/>
                <a:ea typeface="Arial" panose="020B0604020202020204" pitchFamily="34" charset="0"/>
                <a:cs typeface="Arial" panose="020B0604020202020204" pitchFamily="34" charset="0"/>
              </a:rPr>
              <a:t>: </a:t>
            </a:r>
            <a:r>
              <a:rPr lang="en-CA" sz="1800" u="sng" dirty="0">
                <a:solidFill>
                  <a:srgbClr val="0563C1"/>
                </a:solidFill>
                <a:effectLst/>
                <a:latin typeface="Times New Roman" panose="02020603050405020304" pitchFamily="18" charset="0"/>
                <a:ea typeface="Arial" panose="020B0604020202020204" pitchFamily="34" charset="0"/>
                <a:cs typeface="Arial" panose="020B0604020202020204" pitchFamily="34" charset="0"/>
                <a:hlinkClick r:id="rId9"/>
              </a:rPr>
              <a:t>https://github.com/chrisgangliu/6313-assignment5-skeleton/blob/main/S3_Seller.sol</a:t>
            </a:r>
            <a:endParaRPr lang="en-CA" sz="1800" dirty="0">
              <a:effectLst/>
              <a:latin typeface="Times New Roman" panose="02020603050405020304" pitchFamily="18" charset="0"/>
              <a:ea typeface="Arial" panose="020B0604020202020204" pitchFamily="34" charset="0"/>
              <a:cs typeface="Arial" panose="020B0604020202020204" pitchFamily="34" charset="0"/>
            </a:endParaRPr>
          </a:p>
          <a:p>
            <a:pPr marL="211675" indent="0">
              <a:lnSpc>
                <a:spcPct val="115000"/>
              </a:lnSpc>
              <a:buNone/>
            </a:pPr>
            <a:r>
              <a:rPr lang="en-CA" sz="1800" dirty="0">
                <a:effectLst/>
                <a:latin typeface="Times New Roman" panose="02020603050405020304" pitchFamily="18" charset="0"/>
                <a:ea typeface="Arial" panose="020B0604020202020204" pitchFamily="34" charset="0"/>
                <a:cs typeface="Arial" panose="020B0604020202020204" pitchFamily="34" charset="0"/>
              </a:rPr>
              <a:t>This is the S3 seller smart contract that should be deployed on a local/private blockchain, such as Ganache.</a:t>
            </a:r>
          </a:p>
          <a:p>
            <a:pPr lvl="1"/>
            <a:endParaRPr lang="en-US" dirty="0"/>
          </a:p>
        </p:txBody>
      </p:sp>
      <p:sp>
        <p:nvSpPr>
          <p:cNvPr id="3" name="Title 2"/>
          <p:cNvSpPr>
            <a:spLocks noGrp="1"/>
          </p:cNvSpPr>
          <p:nvPr>
            <p:ph type="title"/>
          </p:nvPr>
        </p:nvSpPr>
        <p:spPr/>
        <p:txBody>
          <a:bodyPr/>
          <a:lstStyle/>
          <a:p>
            <a:r>
              <a:rPr lang="en-US" dirty="0"/>
              <a:t>Step 3 – edit and copy smart contracts into a Ethereum based project, e.g. A2</a:t>
            </a:r>
          </a:p>
        </p:txBody>
      </p:sp>
    </p:spTree>
    <p:extLst>
      <p:ext uri="{BB962C8B-B14F-4D97-AF65-F5344CB8AC3E}">
        <p14:creationId xmlns:p14="http://schemas.microsoft.com/office/powerpoint/2010/main" val="1245843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E8B556-840D-5F99-4729-69683044029B}"/>
              </a:ext>
            </a:extLst>
          </p:cNvPr>
          <p:cNvSpPr>
            <a:spLocks noGrp="1"/>
          </p:cNvSpPr>
          <p:nvPr>
            <p:ph idx="1"/>
          </p:nvPr>
        </p:nvSpPr>
        <p:spPr/>
        <p:txBody>
          <a:bodyPr>
            <a:normAutofit/>
          </a:bodyPr>
          <a:lstStyle/>
          <a:p>
            <a:pPr marL="497425" indent="-285750">
              <a:lnSpc>
                <a:spcPct val="115000"/>
              </a:lnSpc>
            </a:pPr>
            <a:r>
              <a:rPr lang="en-CA" sz="1800" b="1" i="1" dirty="0">
                <a:effectLst/>
                <a:latin typeface="Times New Roman" panose="02020603050405020304" pitchFamily="18" charset="0"/>
                <a:ea typeface="Arial" panose="020B0604020202020204" pitchFamily="34" charset="0"/>
                <a:cs typeface="Arial" panose="020B0604020202020204" pitchFamily="34" charset="0"/>
              </a:rPr>
              <a:t>Abstract </a:t>
            </a:r>
            <a:r>
              <a:rPr lang="en-CA" sz="1400" dirty="0">
                <a:effectLst/>
                <a:latin typeface="Times New Roman" panose="02020603050405020304" pitchFamily="18" charset="0"/>
                <a:ea typeface="Arial" panose="020B0604020202020204" pitchFamily="34" charset="0"/>
                <a:cs typeface="Arial" panose="020B0604020202020204" pitchFamily="34" charset="0"/>
              </a:rPr>
              <a:t>(parent smart contract): (they need to be compiled with 4 child smart contract below) </a:t>
            </a:r>
            <a:r>
              <a:rPr lang="en-CA" sz="1800" b="1" i="1" dirty="0">
                <a:effectLst/>
                <a:latin typeface="Times New Roman" panose="02020603050405020304" pitchFamily="18" charset="0"/>
                <a:ea typeface="Arial" panose="020B0604020202020204" pitchFamily="34" charset="0"/>
                <a:cs typeface="Arial" panose="020B0604020202020204" pitchFamily="34" charset="0"/>
              </a:rPr>
              <a:t>(hint: copy the contents and paste them at the head of each child smart contract)</a:t>
            </a:r>
          </a:p>
          <a:p>
            <a:pPr marL="770042" lvl="1" indent="-285750">
              <a:lnSpc>
                <a:spcPct val="115000"/>
              </a:lnSpc>
            </a:pPr>
            <a:r>
              <a:rPr lang="es-ES" sz="1614" b="1" i="1" dirty="0" err="1">
                <a:effectLst/>
                <a:latin typeface="Times New Roman" panose="02020603050405020304" pitchFamily="18" charset="0"/>
                <a:ea typeface="Arial" panose="020B0604020202020204" pitchFamily="34" charset="0"/>
                <a:cs typeface="Arial" panose="020B0604020202020204" pitchFamily="34" charset="0"/>
              </a:rPr>
              <a:t>actorFSM.sol</a:t>
            </a:r>
            <a:endParaRPr lang="es-ES" sz="1614" dirty="0">
              <a:effectLst/>
              <a:latin typeface="Times New Roman" panose="02020603050405020304" pitchFamily="18" charset="0"/>
              <a:ea typeface="Arial" panose="020B0604020202020204" pitchFamily="34" charset="0"/>
              <a:cs typeface="Arial" panose="020B0604020202020204" pitchFamily="34" charset="0"/>
            </a:endParaRPr>
          </a:p>
          <a:p>
            <a:pPr marL="497425" indent="-285750">
              <a:lnSpc>
                <a:spcPct val="115000"/>
              </a:lnSpc>
            </a:pPr>
            <a:r>
              <a:rPr lang="en-CA" sz="1986" dirty="0">
                <a:effectLst/>
                <a:latin typeface="Times New Roman" panose="02020603050405020304" pitchFamily="18" charset="0"/>
                <a:ea typeface="Arial" panose="020B0604020202020204" pitchFamily="34" charset="0"/>
                <a:cs typeface="Arial" panose="020B0604020202020204" pitchFamily="34" charset="0"/>
              </a:rPr>
              <a:t> </a:t>
            </a:r>
            <a:r>
              <a:rPr lang="en-CA" sz="1986" b="1" i="1" dirty="0">
                <a:effectLst/>
                <a:latin typeface="Times New Roman" panose="02020603050405020304" pitchFamily="18" charset="0"/>
                <a:ea typeface="Arial" panose="020B0604020202020204" pitchFamily="34" charset="0"/>
                <a:cs typeface="Arial" panose="020B0604020202020204" pitchFamily="34" charset="0"/>
              </a:rPr>
              <a:t>Children: </a:t>
            </a:r>
            <a:endParaRPr lang="en-CA" sz="1986" dirty="0">
              <a:effectLst/>
              <a:latin typeface="Times New Roman" panose="02020603050405020304" pitchFamily="18" charset="0"/>
              <a:ea typeface="Arial" panose="020B0604020202020204" pitchFamily="34" charset="0"/>
              <a:cs typeface="Arial" panose="020B0604020202020204" pitchFamily="34" charset="0"/>
            </a:endParaRPr>
          </a:p>
          <a:p>
            <a:pPr marL="211675" indent="0">
              <a:lnSpc>
                <a:spcPct val="115000"/>
              </a:lnSpc>
              <a:buNone/>
            </a:pPr>
            <a:r>
              <a:rPr lang="fr-FR" sz="1800" b="1" i="1" dirty="0" err="1">
                <a:latin typeface="Times New Roman" panose="02020603050405020304" pitchFamily="18" charset="0"/>
                <a:cs typeface="Arial" panose="020B0604020202020204" pitchFamily="34" charset="0"/>
              </a:rPr>
              <a:t>partial_on_chain.sol</a:t>
            </a:r>
            <a:r>
              <a:rPr lang="fr-FR" sz="1800" dirty="0">
                <a:effectLst/>
                <a:latin typeface="Times New Roman" panose="02020603050405020304" pitchFamily="18" charset="0"/>
                <a:ea typeface="Arial" panose="020B0604020202020204" pitchFamily="34" charset="0"/>
                <a:cs typeface="Arial" panose="020B0604020202020204" pitchFamily="34" charset="0"/>
              </a:rPr>
              <a:t>: </a:t>
            </a:r>
            <a:r>
              <a:rPr lang="fr-FR" sz="1800" dirty="0" err="1">
                <a:effectLst/>
                <a:latin typeface="Times New Roman" panose="02020603050405020304" pitchFamily="18" charset="0"/>
                <a:ea typeface="Arial" panose="020B0604020202020204" pitchFamily="34" charset="0"/>
                <a:cs typeface="Arial" panose="020B0604020202020204" pitchFamily="34" charset="0"/>
              </a:rPr>
              <a:t>Deploy</a:t>
            </a:r>
            <a:r>
              <a:rPr lang="fr-FR" sz="1800" dirty="0">
                <a:effectLst/>
                <a:latin typeface="Times New Roman" panose="02020603050405020304" pitchFamily="18" charset="0"/>
                <a:ea typeface="Arial" panose="020B0604020202020204" pitchFamily="34" charset="0"/>
                <a:cs typeface="Arial" panose="020B0604020202020204" pitchFamily="34" charset="0"/>
              </a:rPr>
              <a:t> on public blockchain (e.g. </a:t>
            </a:r>
            <a:r>
              <a:rPr lang="fr-FR" sz="1800" dirty="0" err="1">
                <a:effectLst/>
                <a:latin typeface="Times New Roman" panose="02020603050405020304" pitchFamily="18" charset="0"/>
                <a:ea typeface="Arial" panose="020B0604020202020204" pitchFamily="34" charset="0"/>
                <a:cs typeface="Arial" panose="020B0604020202020204" pitchFamily="34" charset="0"/>
              </a:rPr>
              <a:t>Rinkeby</a:t>
            </a:r>
            <a:r>
              <a:rPr lang="fr-FR" sz="1800" dirty="0">
                <a:effectLst/>
                <a:latin typeface="Times New Roman" panose="02020603050405020304" pitchFamily="18" charset="0"/>
                <a:ea typeface="Arial" panose="020B0604020202020204" pitchFamily="34" charset="0"/>
                <a:cs typeface="Arial" panose="020B0604020202020204" pitchFamily="34" charset="0"/>
              </a:rPr>
              <a:t>)</a:t>
            </a:r>
            <a:r>
              <a:rPr lang="en-CA" sz="1800" dirty="0">
                <a:effectLst/>
                <a:latin typeface="Times New Roman" panose="02020603050405020304" pitchFamily="18" charset="0"/>
                <a:ea typeface="Arial" panose="020B0604020202020204" pitchFamily="34" charset="0"/>
                <a:cs typeface="Arial" panose="020B0604020202020204" pitchFamily="34" charset="0"/>
              </a:rPr>
              <a:t> </a:t>
            </a:r>
          </a:p>
          <a:p>
            <a:pPr marL="211675" indent="0">
              <a:lnSpc>
                <a:spcPct val="115000"/>
              </a:lnSpc>
              <a:buNone/>
            </a:pPr>
            <a:r>
              <a:rPr lang="en-CA" sz="1800" b="1" i="1" dirty="0">
                <a:latin typeface="Times New Roman" panose="02020603050405020304" pitchFamily="18" charset="0"/>
                <a:cs typeface="Arial" panose="020B0604020202020204" pitchFamily="34" charset="0"/>
              </a:rPr>
              <a:t>S1_Buyer.sol</a:t>
            </a:r>
            <a:r>
              <a:rPr lang="en-CA" sz="1800" b="1" i="1" dirty="0">
                <a:effectLst/>
                <a:latin typeface="Times New Roman" panose="02020603050405020304" pitchFamily="18" charset="0"/>
                <a:ea typeface="Arial" panose="020B0604020202020204" pitchFamily="34" charset="0"/>
                <a:cs typeface="Arial" panose="020B0604020202020204" pitchFamily="34" charset="0"/>
              </a:rPr>
              <a:t>:</a:t>
            </a:r>
            <a:r>
              <a:rPr lang="en-CA" sz="1800" dirty="0">
                <a:effectLst/>
                <a:latin typeface="Times New Roman" panose="02020603050405020304" pitchFamily="18" charset="0"/>
                <a:ea typeface="Arial" panose="020B0604020202020204" pitchFamily="34" charset="0"/>
                <a:cs typeface="Arial" panose="020B0604020202020204" pitchFamily="34" charset="0"/>
              </a:rPr>
              <a:t>  </a:t>
            </a:r>
            <a:r>
              <a:rPr lang="fr-FR" sz="1800" dirty="0" err="1">
                <a:effectLst/>
                <a:latin typeface="Times New Roman" panose="02020603050405020304" pitchFamily="18" charset="0"/>
                <a:ea typeface="Arial" panose="020B0604020202020204" pitchFamily="34" charset="0"/>
                <a:cs typeface="Arial" panose="020B0604020202020204" pitchFamily="34" charset="0"/>
              </a:rPr>
              <a:t>Deploy</a:t>
            </a:r>
            <a:r>
              <a:rPr lang="fr-FR" sz="1800" dirty="0">
                <a:effectLst/>
                <a:latin typeface="Times New Roman" panose="02020603050405020304" pitchFamily="18" charset="0"/>
                <a:ea typeface="Arial" panose="020B0604020202020204" pitchFamily="34" charset="0"/>
                <a:cs typeface="Arial" panose="020B0604020202020204" pitchFamily="34" charset="0"/>
              </a:rPr>
              <a:t> on </a:t>
            </a:r>
            <a:r>
              <a:rPr lang="fr-FR" sz="1800" dirty="0" err="1">
                <a:effectLst/>
                <a:latin typeface="Times New Roman" panose="02020603050405020304" pitchFamily="18" charset="0"/>
                <a:ea typeface="Arial" panose="020B0604020202020204" pitchFamily="34" charset="0"/>
                <a:cs typeface="Arial" panose="020B0604020202020204" pitchFamily="34" charset="0"/>
              </a:rPr>
              <a:t>private</a:t>
            </a:r>
            <a:r>
              <a:rPr lang="fr-FR" sz="1800" dirty="0">
                <a:effectLst/>
                <a:latin typeface="Times New Roman" panose="02020603050405020304" pitchFamily="18" charset="0"/>
                <a:ea typeface="Arial" panose="020B0604020202020204" pitchFamily="34" charset="0"/>
                <a:cs typeface="Arial" panose="020B0604020202020204" pitchFamily="34" charset="0"/>
              </a:rPr>
              <a:t>/local blockchain (e.g. Ganache)</a:t>
            </a:r>
            <a:r>
              <a:rPr lang="en-CA" sz="1800" dirty="0">
                <a:effectLst/>
                <a:latin typeface="Times New Roman" panose="02020603050405020304" pitchFamily="18" charset="0"/>
                <a:ea typeface="Arial" panose="020B0604020202020204" pitchFamily="34" charset="0"/>
                <a:cs typeface="Arial" panose="020B0604020202020204" pitchFamily="34" charset="0"/>
              </a:rPr>
              <a:t> </a:t>
            </a:r>
          </a:p>
          <a:p>
            <a:pPr marL="211675" indent="0">
              <a:lnSpc>
                <a:spcPct val="115000"/>
              </a:lnSpc>
              <a:buNone/>
            </a:pPr>
            <a:r>
              <a:rPr lang="en-CA" sz="1800" b="1" i="1" dirty="0">
                <a:latin typeface="Times New Roman" panose="02020603050405020304" pitchFamily="18" charset="0"/>
                <a:cs typeface="Arial" panose="020B0604020202020204" pitchFamily="34" charset="0"/>
              </a:rPr>
              <a:t>S3_Buyer.sol</a:t>
            </a:r>
            <a:r>
              <a:rPr lang="en-CA" sz="1800" b="1" i="1" dirty="0">
                <a:effectLst/>
                <a:latin typeface="Times New Roman" panose="02020603050405020304" pitchFamily="18" charset="0"/>
                <a:ea typeface="Arial" panose="020B0604020202020204" pitchFamily="34" charset="0"/>
                <a:cs typeface="Arial" panose="020B0604020202020204" pitchFamily="34" charset="0"/>
              </a:rPr>
              <a:t>: </a:t>
            </a:r>
            <a:r>
              <a:rPr lang="fr-FR" sz="1800" dirty="0" err="1">
                <a:effectLst/>
                <a:latin typeface="Times New Roman" panose="02020603050405020304" pitchFamily="18" charset="0"/>
                <a:ea typeface="Arial" panose="020B0604020202020204" pitchFamily="34" charset="0"/>
                <a:cs typeface="Arial" panose="020B0604020202020204" pitchFamily="34" charset="0"/>
              </a:rPr>
              <a:t>Deploy</a:t>
            </a:r>
            <a:r>
              <a:rPr lang="fr-FR" sz="1800" dirty="0">
                <a:effectLst/>
                <a:latin typeface="Times New Roman" panose="02020603050405020304" pitchFamily="18" charset="0"/>
                <a:ea typeface="Arial" panose="020B0604020202020204" pitchFamily="34" charset="0"/>
                <a:cs typeface="Arial" panose="020B0604020202020204" pitchFamily="34" charset="0"/>
              </a:rPr>
              <a:t> on </a:t>
            </a:r>
            <a:r>
              <a:rPr lang="fr-FR" sz="1800" dirty="0" err="1">
                <a:effectLst/>
                <a:latin typeface="Times New Roman" panose="02020603050405020304" pitchFamily="18" charset="0"/>
                <a:ea typeface="Arial" panose="020B0604020202020204" pitchFamily="34" charset="0"/>
                <a:cs typeface="Arial" panose="020B0604020202020204" pitchFamily="34" charset="0"/>
              </a:rPr>
              <a:t>private</a:t>
            </a:r>
            <a:r>
              <a:rPr lang="fr-FR" sz="1800" dirty="0">
                <a:effectLst/>
                <a:latin typeface="Times New Roman" panose="02020603050405020304" pitchFamily="18" charset="0"/>
                <a:ea typeface="Arial" panose="020B0604020202020204" pitchFamily="34" charset="0"/>
                <a:cs typeface="Arial" panose="020B0604020202020204" pitchFamily="34" charset="0"/>
              </a:rPr>
              <a:t>/local blockchain (e.g. Ganache)</a:t>
            </a:r>
            <a:r>
              <a:rPr lang="en-CA" sz="1800" dirty="0">
                <a:effectLst/>
                <a:latin typeface="Times New Roman" panose="02020603050405020304" pitchFamily="18" charset="0"/>
                <a:ea typeface="Arial" panose="020B0604020202020204" pitchFamily="34" charset="0"/>
                <a:cs typeface="Arial" panose="020B0604020202020204" pitchFamily="34" charset="0"/>
              </a:rPr>
              <a:t> s</a:t>
            </a:r>
          </a:p>
          <a:p>
            <a:pPr marL="211675" indent="0">
              <a:lnSpc>
                <a:spcPct val="115000"/>
              </a:lnSpc>
              <a:buNone/>
            </a:pPr>
            <a:r>
              <a:rPr lang="en-CA" sz="1800" b="1" i="1" dirty="0">
                <a:latin typeface="Times New Roman" panose="02020603050405020304" pitchFamily="18" charset="0"/>
                <a:cs typeface="Arial" panose="020B0604020202020204" pitchFamily="34" charset="0"/>
              </a:rPr>
              <a:t>S3_Seller.sol</a:t>
            </a:r>
            <a:r>
              <a:rPr lang="en-CA" sz="1800" b="1" i="1" dirty="0">
                <a:effectLst/>
                <a:latin typeface="Times New Roman" panose="02020603050405020304" pitchFamily="18" charset="0"/>
                <a:ea typeface="Arial" panose="020B0604020202020204" pitchFamily="34" charset="0"/>
                <a:cs typeface="Arial" panose="020B0604020202020204" pitchFamily="34" charset="0"/>
              </a:rPr>
              <a:t>: </a:t>
            </a:r>
            <a:r>
              <a:rPr lang="fr-FR" sz="1800" dirty="0" err="1">
                <a:effectLst/>
                <a:latin typeface="Times New Roman" panose="02020603050405020304" pitchFamily="18" charset="0"/>
                <a:ea typeface="Arial" panose="020B0604020202020204" pitchFamily="34" charset="0"/>
                <a:cs typeface="Arial" panose="020B0604020202020204" pitchFamily="34" charset="0"/>
              </a:rPr>
              <a:t>Deploy</a:t>
            </a:r>
            <a:r>
              <a:rPr lang="fr-FR" sz="1800" dirty="0">
                <a:effectLst/>
                <a:latin typeface="Times New Roman" panose="02020603050405020304" pitchFamily="18" charset="0"/>
                <a:ea typeface="Arial" panose="020B0604020202020204" pitchFamily="34" charset="0"/>
                <a:cs typeface="Arial" panose="020B0604020202020204" pitchFamily="34" charset="0"/>
              </a:rPr>
              <a:t> on </a:t>
            </a:r>
            <a:r>
              <a:rPr lang="fr-FR" sz="1800" dirty="0" err="1">
                <a:effectLst/>
                <a:latin typeface="Times New Roman" panose="02020603050405020304" pitchFamily="18" charset="0"/>
                <a:ea typeface="Arial" panose="020B0604020202020204" pitchFamily="34" charset="0"/>
                <a:cs typeface="Arial" panose="020B0604020202020204" pitchFamily="34" charset="0"/>
              </a:rPr>
              <a:t>private</a:t>
            </a:r>
            <a:r>
              <a:rPr lang="fr-FR" sz="1800" dirty="0">
                <a:effectLst/>
                <a:latin typeface="Times New Roman" panose="02020603050405020304" pitchFamily="18" charset="0"/>
                <a:ea typeface="Arial" panose="020B0604020202020204" pitchFamily="34" charset="0"/>
                <a:cs typeface="Arial" panose="020B0604020202020204" pitchFamily="34" charset="0"/>
              </a:rPr>
              <a:t>/local blockchain (e.g. Ganache)</a:t>
            </a:r>
            <a:r>
              <a:rPr lang="en-CA" sz="1800" dirty="0">
                <a:effectLst/>
                <a:latin typeface="Times New Roman" panose="02020603050405020304" pitchFamily="18" charset="0"/>
                <a:ea typeface="Arial" panose="020B0604020202020204" pitchFamily="34" charset="0"/>
                <a:cs typeface="Arial" panose="020B0604020202020204" pitchFamily="34" charset="0"/>
              </a:rPr>
              <a:t> </a:t>
            </a:r>
          </a:p>
          <a:p>
            <a:endParaRPr lang="en-CA" dirty="0"/>
          </a:p>
        </p:txBody>
      </p:sp>
      <p:sp>
        <p:nvSpPr>
          <p:cNvPr id="3" name="Title 2">
            <a:extLst>
              <a:ext uri="{FF2B5EF4-FFF2-40B4-BE49-F238E27FC236}">
                <a16:creationId xmlns:a16="http://schemas.microsoft.com/office/drawing/2014/main" id="{78F46A0B-7D50-50D9-46D6-626ED38F4324}"/>
              </a:ext>
            </a:extLst>
          </p:cNvPr>
          <p:cNvSpPr>
            <a:spLocks noGrp="1"/>
          </p:cNvSpPr>
          <p:nvPr>
            <p:ph type="title"/>
          </p:nvPr>
        </p:nvSpPr>
        <p:spPr/>
        <p:txBody>
          <a:bodyPr/>
          <a:lstStyle/>
          <a:p>
            <a:r>
              <a:rPr lang="en-CA" dirty="0"/>
              <a:t>Step 4 – compile and deploy</a:t>
            </a:r>
          </a:p>
        </p:txBody>
      </p:sp>
    </p:spTree>
    <p:extLst>
      <p:ext uri="{BB962C8B-B14F-4D97-AF65-F5344CB8AC3E}">
        <p14:creationId xmlns:p14="http://schemas.microsoft.com/office/powerpoint/2010/main" val="4052648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BFAC45-508A-EB08-1501-EB9C1E9B1C99}"/>
              </a:ext>
            </a:extLst>
          </p:cNvPr>
          <p:cNvSpPr>
            <a:spLocks noGrp="1"/>
          </p:cNvSpPr>
          <p:nvPr>
            <p:ph type="title"/>
          </p:nvPr>
        </p:nvSpPr>
        <p:spPr/>
        <p:txBody>
          <a:bodyPr/>
          <a:lstStyle/>
          <a:p>
            <a:r>
              <a:rPr lang="en-CA" dirty="0"/>
              <a:t>Step 5 – Application Invocation</a:t>
            </a:r>
          </a:p>
        </p:txBody>
      </p:sp>
      <p:pic>
        <p:nvPicPr>
          <p:cNvPr id="7" name="Content Placeholder 6">
            <a:extLst>
              <a:ext uri="{FF2B5EF4-FFF2-40B4-BE49-F238E27FC236}">
                <a16:creationId xmlns:a16="http://schemas.microsoft.com/office/drawing/2014/main" id="{46AFF96E-3172-AA04-01A6-A8157C6EF1F4}"/>
              </a:ext>
            </a:extLst>
          </p:cNvPr>
          <p:cNvPicPr>
            <a:picLocks noGrp="1" noChangeAspect="1"/>
          </p:cNvPicPr>
          <p:nvPr>
            <p:ph idx="1"/>
          </p:nvPr>
        </p:nvPicPr>
        <p:blipFill>
          <a:blip r:embed="rId3"/>
          <a:stretch>
            <a:fillRect/>
          </a:stretch>
        </p:blipFill>
        <p:spPr>
          <a:xfrm>
            <a:off x="457200" y="1806003"/>
            <a:ext cx="8229600" cy="3927032"/>
          </a:xfrm>
          <a:prstGeom prst="rect">
            <a:avLst/>
          </a:prstGeom>
        </p:spPr>
      </p:pic>
    </p:spTree>
    <p:extLst>
      <p:ext uri="{BB962C8B-B14F-4D97-AF65-F5344CB8AC3E}">
        <p14:creationId xmlns:p14="http://schemas.microsoft.com/office/powerpoint/2010/main" val="2110338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fr-FR" sz="1800" dirty="0">
                <a:effectLst/>
                <a:latin typeface="Times New Roman" panose="02020603050405020304" pitchFamily="18" charset="0"/>
                <a:ea typeface="Times New Roman" panose="02020603050405020304" pitchFamily="18" charset="0"/>
              </a:rPr>
              <a:t>[1] Tool: https://quinpool.com:16313/# </a:t>
            </a:r>
            <a:endParaRPr lang="en-CA" sz="1800" dirty="0">
              <a:effectLst/>
              <a:latin typeface="Times New Roman" panose="02020603050405020304" pitchFamily="18" charset="0"/>
              <a:ea typeface="Times New Roman" panose="02020603050405020304" pitchFamily="18" charset="0"/>
            </a:endParaRPr>
          </a:p>
          <a:p>
            <a:r>
              <a:rPr lang="en-CA" sz="1800" dirty="0">
                <a:solidFill>
                  <a:srgbClr val="000000"/>
                </a:solidFill>
                <a:effectLst/>
                <a:latin typeface="Times New Roman" panose="02020603050405020304" pitchFamily="18" charset="0"/>
                <a:ea typeface="Times New Roman" panose="02020603050405020304" pitchFamily="18" charset="0"/>
              </a:rPr>
              <a:t>[2] Generated Sample Code: </a:t>
            </a:r>
            <a:r>
              <a:rPr lang="en-CA" sz="1800" dirty="0">
                <a:effectLst/>
                <a:latin typeface="Times New Roman" panose="02020603050405020304" pitchFamily="18" charset="0"/>
                <a:ea typeface="Times New Roman" panose="02020603050405020304" pitchFamily="18" charset="0"/>
              </a:rPr>
              <a:t>https://github.com/chrisgangliu/6313-assignment5-skeleton/</a:t>
            </a:r>
            <a:r>
              <a:rPr lang="en-CA" sz="1800" dirty="0">
                <a:solidFill>
                  <a:srgbClr val="000000"/>
                </a:solidFill>
                <a:effectLst/>
                <a:latin typeface="Times New Roman" panose="02020603050405020304" pitchFamily="18" charset="0"/>
                <a:ea typeface="Times New Roman" panose="02020603050405020304" pitchFamily="18" charset="0"/>
              </a:rPr>
              <a:t> </a:t>
            </a:r>
            <a:endParaRPr lang="en-CA" sz="1800" dirty="0">
              <a:effectLst/>
              <a:latin typeface="Times New Roman" panose="02020603050405020304" pitchFamily="18" charset="0"/>
              <a:ea typeface="Times New Roman" panose="02020603050405020304" pitchFamily="18" charset="0"/>
            </a:endParaRPr>
          </a:p>
        </p:txBody>
      </p:sp>
      <p:sp>
        <p:nvSpPr>
          <p:cNvPr id="3" name="Title 2"/>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589820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FFE15077-2F23-4B8E-8C8B-423F802DDA43}"/>
              </a:ext>
            </a:extLst>
          </p:cNvPr>
          <p:cNvSpPr>
            <a:spLocks noGrp="1"/>
          </p:cNvSpPr>
          <p:nvPr>
            <p:ph idx="1"/>
          </p:nvPr>
        </p:nvSpPr>
        <p:spPr>
          <a:xfrm>
            <a:off x="457200" y="976520"/>
            <a:ext cx="8229600" cy="4518215"/>
          </a:xfrm>
          <a:prstGeom prst="rect">
            <a:avLst/>
          </a:prstGeom>
          <a:blipFill>
            <a:blip r:embed="rId3" cstate="print"/>
            <a:stretch>
              <a:fillRect/>
            </a:stretch>
          </a:blipFill>
        </p:spPr>
        <p:txBody>
          <a:bodyPr vert="horz" wrap="square" lIns="0" tIns="0" rIns="0" bIns="0" numCol="1" rtlCol="0" anchor="t" anchorCtr="0" compatLnSpc="1">
            <a:prstTxWarp prst="textNoShape">
              <a:avLst/>
            </a:prstTxWarp>
          </a:bodyPr>
          <a:lstStyle/>
          <a:p>
            <a:endParaRPr lang="en-CA" dirty="0"/>
          </a:p>
        </p:txBody>
      </p:sp>
    </p:spTree>
    <p:extLst>
      <p:ext uri="{BB962C8B-B14F-4D97-AF65-F5344CB8AC3E}">
        <p14:creationId xmlns:p14="http://schemas.microsoft.com/office/powerpoint/2010/main" val="3103156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imes New Roman">
      <a:majorFont>
        <a:latin typeface="Times New Roman"/>
        <a:ea typeface=""/>
        <a:cs typeface=""/>
      </a:majorFont>
      <a:minorFont>
        <a:latin typeface="Times New Roman"/>
        <a:ea typeface=""/>
        <a:cs typeface=""/>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883</Words>
  <Application>Microsoft Office PowerPoint</Application>
  <PresentationFormat>Custom</PresentationFormat>
  <Paragraphs>64</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Georgia</vt:lpstr>
      <vt:lpstr>Times New Roman</vt:lpstr>
      <vt:lpstr>Wingdings</vt:lpstr>
      <vt:lpstr>Urban</vt:lpstr>
      <vt:lpstr>PowerPoint Presentation</vt:lpstr>
      <vt:lpstr>Objectives</vt:lpstr>
      <vt:lpstr>Step 1 – access tool</vt:lpstr>
      <vt:lpstr>Step 2 – generalize the smart contracts</vt:lpstr>
      <vt:lpstr>Step 3 – edit and copy smart contracts into a Ethereum based project, e.g. A2</vt:lpstr>
      <vt:lpstr>Step 4 – compile and deploy</vt:lpstr>
      <vt:lpstr>Step 5 – Application Invocation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
  <cp:lastModifiedBy/>
  <cp:revision>462</cp:revision>
  <cp:lastPrinted>2017-12-29T19:10:18Z</cp:lastPrinted>
  <dcterms:created xsi:type="dcterms:W3CDTF">2009-09-28T17:47:54Z</dcterms:created>
  <dcterms:modified xsi:type="dcterms:W3CDTF">2022-07-12T16:19:59Z</dcterms:modified>
</cp:coreProperties>
</file>