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2C8D40-333C-43D2-85F1-79BF1CF9771A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49E4A4-5BE3-457B-9301-E1ECE7E01D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@blueshiftanalytics.com" TargetMode="External"/><Relationship Id="rId2" Type="http://schemas.openxmlformats.org/officeDocument/2006/relationships/hyperlink" Target="mailto:cgarcia@umw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garcia001/R_Demos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971800"/>
            <a:ext cx="6172200" cy="1894362"/>
          </a:xfrm>
        </p:spPr>
        <p:txBody>
          <a:bodyPr/>
          <a:lstStyle/>
          <a:p>
            <a:r>
              <a:rPr lang="en-US" dirty="0" smtClean="0"/>
              <a:t>Customer Analytics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0600"/>
            <a:ext cx="6172200" cy="157432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Open Coffee Demo                                   December 19, 2014</a:t>
            </a:r>
          </a:p>
          <a:p>
            <a:endParaRPr lang="en-US" dirty="0" smtClean="0"/>
          </a:p>
          <a:p>
            <a:r>
              <a:rPr lang="en-US" sz="1700" dirty="0" smtClean="0"/>
              <a:t>Chris Garcia</a:t>
            </a:r>
            <a:endParaRPr lang="en-US" sz="1700" dirty="0" smtClean="0"/>
          </a:p>
          <a:p>
            <a:r>
              <a:rPr lang="en-US" sz="1700" dirty="0" smtClean="0">
                <a:hlinkClick r:id="rId2"/>
              </a:rPr>
              <a:t>cgarcia@umw.edu</a:t>
            </a:r>
            <a:r>
              <a:rPr lang="en-US" sz="1700" dirty="0" smtClean="0"/>
              <a:t> </a:t>
            </a:r>
          </a:p>
          <a:p>
            <a:r>
              <a:rPr lang="en-US" sz="1700" dirty="0" smtClean="0">
                <a:hlinkClick r:id="rId3"/>
              </a:rPr>
              <a:t>chris@blueshiftanalytics.com</a:t>
            </a:r>
            <a:r>
              <a:rPr lang="en-US" sz="1700" dirty="0" smtClean="0"/>
              <a:t> </a:t>
            </a:r>
            <a:endParaRPr lang="en-US" sz="1700" dirty="0"/>
          </a:p>
        </p:txBody>
      </p:sp>
      <p:pic>
        <p:nvPicPr>
          <p:cNvPr id="1029" name="Picture 5" descr="C:\Users\chris\Desktop\BlueshiftLogo\Final\small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27" y="5943600"/>
            <a:ext cx="19050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7" descr="Image result for university of mary washington"/>
          <p:cNvSpPr>
            <a:spLocks noChangeAspect="1" noChangeArrowheads="1"/>
          </p:cNvSpPr>
          <p:nvPr/>
        </p:nvSpPr>
        <p:spPr bwMode="auto">
          <a:xfrm>
            <a:off x="155575" y="-731838"/>
            <a:ext cx="1514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ge result for university of mary washington"/>
          <p:cNvSpPr>
            <a:spLocks noChangeAspect="1" noChangeArrowheads="1"/>
          </p:cNvSpPr>
          <p:nvPr/>
        </p:nvSpPr>
        <p:spPr bwMode="auto">
          <a:xfrm>
            <a:off x="307975" y="-579438"/>
            <a:ext cx="15144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991" y="5293785"/>
            <a:ext cx="1909762" cy="64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64" y="31388"/>
            <a:ext cx="4296436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9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source statistical computing environment</a:t>
            </a:r>
          </a:p>
          <a:p>
            <a:pPr lvl="1"/>
            <a:r>
              <a:rPr lang="en-US" dirty="0" smtClean="0">
                <a:hlinkClick r:id="rId2"/>
              </a:rPr>
              <a:t>www.r-project.org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Used for lots of very interesting things</a:t>
            </a:r>
          </a:p>
          <a:p>
            <a:pPr lvl="1"/>
            <a:r>
              <a:rPr lang="en-US" dirty="0"/>
              <a:t>Social media and text mining</a:t>
            </a:r>
          </a:p>
          <a:p>
            <a:pPr lvl="1"/>
            <a:r>
              <a:rPr lang="en-US" dirty="0" smtClean="0"/>
              <a:t>Marketing analytics</a:t>
            </a:r>
          </a:p>
          <a:p>
            <a:pPr lvl="1"/>
            <a:r>
              <a:rPr lang="en-US" dirty="0" smtClean="0"/>
              <a:t>Cancer research</a:t>
            </a:r>
          </a:p>
          <a:p>
            <a:pPr lvl="1"/>
            <a:r>
              <a:rPr lang="en-US" dirty="0" smtClean="0"/>
              <a:t>Drug discovery</a:t>
            </a:r>
          </a:p>
          <a:p>
            <a:pPr lvl="1"/>
            <a:r>
              <a:rPr lang="en-US" dirty="0" smtClean="0"/>
              <a:t>Lots of other things too …</a:t>
            </a:r>
          </a:p>
          <a:p>
            <a:r>
              <a:rPr lang="en-US" dirty="0" smtClean="0"/>
              <a:t>Tons of packages (and all peer-reviewed)</a:t>
            </a:r>
          </a:p>
          <a:p>
            <a:r>
              <a:rPr lang="en-US" dirty="0" smtClean="0"/>
              <a:t>Today’s discussion: Customer Analytics</a:t>
            </a:r>
          </a:p>
          <a:p>
            <a:pPr lvl="1"/>
            <a:r>
              <a:rPr lang="en-US" dirty="0" smtClean="0"/>
              <a:t>Code Repo on GitHub: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github.com/chrisgarcia001/R_Demos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Customer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Problem:</a:t>
            </a:r>
          </a:p>
          <a:p>
            <a:pPr lvl="1"/>
            <a:r>
              <a:rPr lang="en-US" dirty="0" smtClean="0"/>
              <a:t>You want to group customers into different segments so you can appropriately target advertising</a:t>
            </a:r>
          </a:p>
          <a:p>
            <a:pPr lvl="1"/>
            <a:r>
              <a:rPr lang="en-US" dirty="0" smtClean="0"/>
              <a:t>No more shotgun ads!</a:t>
            </a:r>
          </a:p>
          <a:p>
            <a:r>
              <a:rPr lang="en-US" dirty="0" smtClean="0"/>
              <a:t>You have:</a:t>
            </a:r>
          </a:p>
          <a:p>
            <a:pPr lvl="1"/>
            <a:r>
              <a:rPr lang="en-US" dirty="0" smtClean="0"/>
              <a:t>Customer data with average weekly expenditures across different categories</a:t>
            </a:r>
          </a:p>
          <a:p>
            <a:r>
              <a:rPr lang="en-US" dirty="0" smtClean="0"/>
              <a:t>Solution: Latent cluster modeling</a:t>
            </a:r>
          </a:p>
          <a:p>
            <a:pPr lvl="1"/>
            <a:r>
              <a:rPr lang="en-US" dirty="0" smtClean="0"/>
              <a:t>Separate customers into groups based on purchasing 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Churn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Problem:</a:t>
            </a:r>
          </a:p>
          <a:p>
            <a:pPr lvl="1"/>
            <a:r>
              <a:rPr lang="en-US" dirty="0" smtClean="0"/>
              <a:t>Each customer that switches to a competitor or leaves is costly</a:t>
            </a:r>
          </a:p>
          <a:p>
            <a:pPr lvl="1"/>
            <a:r>
              <a:rPr lang="en-US" dirty="0" smtClean="0"/>
              <a:t>You want to identify customers likely to leave and give them some TLC to keep them</a:t>
            </a:r>
          </a:p>
          <a:p>
            <a:r>
              <a:rPr lang="en-US" dirty="0" smtClean="0"/>
              <a:t>You have:</a:t>
            </a:r>
          </a:p>
          <a:p>
            <a:pPr lvl="1"/>
            <a:r>
              <a:rPr lang="en-US" dirty="0" smtClean="0"/>
              <a:t>Customer demographic and service usage data from the past year, and whether each customer left</a:t>
            </a:r>
          </a:p>
          <a:p>
            <a:r>
              <a:rPr lang="en-US" dirty="0" smtClean="0"/>
              <a:t>Solution: Binary response modeling</a:t>
            </a:r>
          </a:p>
          <a:p>
            <a:pPr lvl="1"/>
            <a:r>
              <a:rPr lang="en-US" dirty="0" smtClean="0"/>
              <a:t>Build a predictive model using demographic and usage data</a:t>
            </a:r>
          </a:p>
          <a:p>
            <a:pPr lvl="1"/>
            <a:r>
              <a:rPr lang="en-US" dirty="0" smtClean="0"/>
              <a:t>We’ll use Random Forest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345</TotalTime>
  <Words>195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Customer Analytics with R</vt:lpstr>
      <vt:lpstr>What is R?</vt:lpstr>
      <vt:lpstr>Demo 1: Customer Segmentation</vt:lpstr>
      <vt:lpstr>Demo 2: Churn Prediction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and Big Data</dc:title>
  <dc:creator>University of Mary Washington</dc:creator>
  <cp:lastModifiedBy>chris</cp:lastModifiedBy>
  <cp:revision>87</cp:revision>
  <dcterms:created xsi:type="dcterms:W3CDTF">2013-03-21T18:07:15Z</dcterms:created>
  <dcterms:modified xsi:type="dcterms:W3CDTF">2014-12-19T04:02:00Z</dcterms:modified>
</cp:coreProperties>
</file>