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itsfoss.com/install-virtualbox-ubuntu/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bleepingcomputer.com/news/microsoft/ubuntu-1904-now-available-in-the-hyper-v-quick-create-gallery/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donovanbrown.com/post/How-to-run-HyperV-base-Ubuntu-VM-full-screen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orCRdBBVLUk" TargetMode="External"/><Relationship Id="rId2" Type="http://schemas.openxmlformats.org/officeDocument/2006/relationships/hyperlink" Target="https://www.youtube.com/watch?v=Y8Tko2YC5hA" TargetMode="External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tubemint.com/how-to-install-python-3-7-pip-3-ubuntu-19-04" TargetMode="External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_dfLOzuIg2o" TargetMode="Externa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w5eKxMe6dU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UuTYDg9XoI" TargetMode="Externa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linuxconcept.com/install-git-on-ubuntu-19-04-operating-system/" TargetMode="External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FDrDnKPOTg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z9XDdR3eck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p7-U1_E_j3w" TargetMode="External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techrepublic.com/article/how-to-install-ansible-on-ubuntu-server-18-04/" TargetMode="External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aws.amazon.com/free/?all-free-tier.sort-by=item.additionalFields.SortRank&amp;all-free-tier.sort-order=asc" TargetMode="External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XhW17g73fvY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yIVXjl4SwVo" TargetMode="External"/><Relationship Id="rId2" Type="http://schemas.openxmlformats.org/officeDocument/2006/relationships/hyperlink" Target="https://www.youtube.com/watch?v=D1dVhDYAv9E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MTEefDP2Ofo&amp;vl=en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lEvM-No4eQo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_RlsxuayJnI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A3vmx0GaO8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pLARQjMwX10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nMHGtaqh-Y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71640" y="3240000"/>
            <a:ext cx="9138600" cy="356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Introducton</a:t>
            </a:r>
            <a:r>
              <a:rPr b="0" lang="en-CA" sz="34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to Dev Ops</a:t>
            </a:r>
            <a:endParaRPr b="0" lang="en-CA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Installling our stack</a:t>
            </a:r>
            <a:endParaRPr b="0" lang="en-CA" sz="3400" spc="-1" strike="noStrike">
              <a:latin typeface="Arial"/>
            </a:endParaRPr>
          </a:p>
        </p:txBody>
      </p:sp>
      <p:pic>
        <p:nvPicPr>
          <p:cNvPr id="153" name="Picture 8" descr=""/>
          <p:cNvPicPr/>
          <p:nvPr/>
        </p:nvPicPr>
        <p:blipFill>
          <a:blip r:embed="rId1"/>
          <a:stretch/>
        </p:blipFill>
        <p:spPr>
          <a:xfrm>
            <a:off x="3311640" y="1268640"/>
            <a:ext cx="2262960" cy="6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1413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https://itsfoss.com/install-virtualbox-ubuntu/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1413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 with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sometimes issues getting VirtualBox working on a windows host.  As a work-around, please use Hyper-V as a second option.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Note:  Ubuntu 19.04 no longer has updates.  We will be using the image without an upgrade.  Please follow the directions below.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13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https://www.bleepingcomputer.com/news/microsoft/ubuntu-1904-now-available-in-the-hyper-v-quick-create-gallery/</a:t>
            </a:r>
            <a:endParaRPr b="0" lang="en-CA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1449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Now that we all have a working copy of Ubuntu Linux 19.04 installed.  We can begin building our development server.  We will follow the steps we listed above.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Ubuntu 19.04 installs in a small box on your screen.  This is a little annoying.  The workaround is here: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https://www.donovanbrown.com/post/How-to-run-HyperV-base-Ubuntu-VM-full-screen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1449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Resouces: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programming language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https://www.youtube.com/watch?v=orCRdBBVLUk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python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https://www.youtube.com/watch?v=Y8Tko2YC5hA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1377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Now we begin installing the software we need for our course.  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be using the python 3 interpreter (python3) and the python 3 package manager (pip3).  Here is the link you need to install the software: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https://tubemint.com/how-to-install-python-3-7-pip-3-ubuntu-19-04/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83960" y="15519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Docker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docker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https://www.youtube.com/watch?v=_dfLOzuIg2o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83960" y="15519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Docker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1) Install curl: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apt install curl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2) Install docker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(use this command: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https://www.youtube.com/watch?v=lw5eKxMe6dU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1989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GIT Resources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git: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https://www.youtube.com/watch?v=uUuTYDg9XoI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1377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 VCS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https://linuxconcept.com/install-git-on-ubuntu-19-04-operating-system/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1377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(continued)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out our GIT installation.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cd ~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clone 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https://github.com/chrisgauthier742018/devopscourse.git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you get the repo, you’re all set to go!  If not, review our docs or contact your professor!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2000" y="1368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457200" y="273600"/>
            <a:ext cx="822528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76000" y="1728000"/>
            <a:ext cx="6764040" cy="23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a handout that goes through the steps of creating the environment we need for this course.  Please make sure you read through and install all the software on that list.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be installing: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Virtual Box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Ubuntu Linux 19.04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Python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 Docker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 Jenkins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 Ansible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 Git VCS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8)  Setup our cloud console on AWS.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1377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Jenkins Resources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Jenkins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https://www.youtube.com/watch?v=LFDrDnKPOTg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1377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Jenkins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Follow the steps here to install jenkins: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https://www.youtube.com/watch?v=Uz9XDdR3eck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1377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Unlock Jenkins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 Browse to localhost:8080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2) Open a terminal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3) cat /var/lib/jenkins/secrets/initialAdminPassword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4) Copy the output of that command into the input box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5) click continue as an admin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1269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Resouces: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ansible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 https://www.youtube.com/watch?v=p7-U1_E_j3wK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1269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latin typeface="Arial"/>
              </a:rPr>
              <a:t>Installing Ansible:</a:t>
            </a:r>
            <a:endParaRPr b="1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The video shows that we’re installing on ubuntu 18.04, but that’s ok.  The procedure is the same on ubuntu 19.04</a:t>
            </a:r>
            <a:endParaRPr b="1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  <a:hlinkClick r:id="rId1"/>
              </a:rPr>
              <a:t>https://www.techrepublic.com/article/how-to-install-ansible-on-ubuntu-server-18-04/</a:t>
            </a:r>
            <a:endParaRPr b="1" lang="en-CA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3600"/>
            <a:ext cx="82263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457200" y="1604520"/>
            <a:ext cx="264672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3239640" y="1604520"/>
            <a:ext cx="264672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6022080" y="1604520"/>
            <a:ext cx="264672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457200" y="3682080"/>
            <a:ext cx="264672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3239640" y="3682080"/>
            <a:ext cx="264672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6022080" y="3682080"/>
            <a:ext cx="264672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8"/>
          <p:cNvSpPr/>
          <p:nvPr/>
        </p:nvSpPr>
        <p:spPr>
          <a:xfrm>
            <a:off x="666720" y="1148760"/>
            <a:ext cx="786528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 up our AWS Account (we’re using the free tier)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Browse to :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</a:t>
            </a:r>
            <a:r>
              <a:rPr b="0" lang="en-CA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https://aws.amazon.com/free/?all-free-tier.sort-by=item.additionalFields.SortRank&amp;all-free-tier.sort-order=asc</a:t>
            </a:r>
            <a:endParaRPr b="0" lang="en-CA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Create Free Account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out the form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continue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out that form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Create Account and Continue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1269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 up our AWS Account (continued: 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out the credit card information: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8)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in to the aws console with the account id and password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just created.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 we chose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 we chose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 to install: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 https://www.youtube.com/watch?v=XhW17g73fvY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CA" sz="105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2000" y="1368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457200" y="273600"/>
            <a:ext cx="822528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76000" y="1728000"/>
            <a:ext cx="6764040" cy="23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What is a virtual machine (what is virtualization)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 https://www.youtube.com/watch?v=yIVXjl4SwVo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What is virtual box: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 https://www.youtube.com/watch?v=D1dVhDYAv9E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32000" y="1368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457200" y="273600"/>
            <a:ext cx="822528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76000" y="1728000"/>
            <a:ext cx="6764040" cy="23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Windows: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Windows hosts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your Downloads directory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 Click VirtualBox-6.0.4-128413-Win.exe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https://www.youtube.com/watch?v=MTEefDP2Ofo&amp;vl=en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(ignore the section on downloading the virtual box binary, as its a little different than using the current version of virtualbox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1368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457200" y="273600"/>
            <a:ext cx="822528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76000" y="1728000"/>
            <a:ext cx="6764040" cy="23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Mackintosh: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OSX hosts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downloaded, click on the application in the 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downloads section of you browser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https://www.youtube.com/watch?v=lEvM-No4eQo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32000" y="1368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57200" y="273600"/>
            <a:ext cx="822528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76000" y="1836000"/>
            <a:ext cx="6764040" cy="23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Linux: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Linux hosts click Ubuntu 19.04 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downloaded, click on the application in the 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downloads section of you browser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https://www.youtube.com/watch?v=_RlsxuayJnI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413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Resouces: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 https://www.youtube.com/watch?v=zA3vmx0GaO8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1413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 https://www.youtube.com/watch?v=pLARQjMwX10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1413360"/>
            <a:ext cx="827460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Macintosh: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Ubuntu Linux 19.04 in Virtual Box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https://www.youtube.com/watch?v=QnMHGtaqh-Y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32000" y="0"/>
            <a:ext cx="744696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0"/>
            <a:ext cx="246240" cy="119124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Application>LibreOffice/6.0.5.2$Windows_X86_64 LibreOffice_project/54c8cbb85f300ac59db32fe8a675ff7683cd5a16</Application>
  <Words>1224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2017-01-23T17:53:54Z</dcterms:created>
  <dc:creator>Sol</dc:creator>
  <dc:description/>
  <dc:language>en-CA</dc:language>
  <cp:lastModifiedBy/>
  <dcterms:modified xsi:type="dcterms:W3CDTF">2020-02-22T13:48:21Z</dcterms:modified>
  <cp:revision>181</cp:revision>
  <dc:subject/>
  <dc:title>Finding a Job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