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5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CA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CA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CA" sz="4400" spc="-1" strike="noStrike">
                <a:latin typeface="Arial"/>
              </a:rPr>
              <a:t>Click to edit the title text format</a:t>
            </a:r>
            <a:endParaRPr b="0" lang="en-CA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latin typeface="Arial"/>
              </a:rPr>
              <a:t>Click to edit the outline text format</a:t>
            </a:r>
            <a:endParaRPr b="0" lang="en-CA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latin typeface="Arial"/>
              </a:rPr>
              <a:t>Second Outline Level</a:t>
            </a:r>
            <a:endParaRPr b="0" lang="en-CA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latin typeface="Arial"/>
              </a:rPr>
              <a:t>Third Outline Level</a:t>
            </a:r>
            <a:endParaRPr b="0" lang="en-CA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latin typeface="Arial"/>
              </a:rPr>
              <a:t>Fourth Outline Level</a:t>
            </a:r>
            <a:endParaRPr b="0" lang="en-CA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Fifth Outline Level</a:t>
            </a:r>
            <a:endParaRPr b="0" lang="en-CA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Sixth Outline Level</a:t>
            </a:r>
            <a:endParaRPr b="0" lang="en-CA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latin typeface="Arial"/>
              </a:rPr>
              <a:t>Seventh Outline Level</a:t>
            </a:r>
            <a:endParaRPr b="0" lang="en-CA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itsfoss.com/install-virtualbox-ubuntu/" TargetMode="External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ww.windowscentral.com/how-run-linux-distros-windows-10-using-hyper-v" TargetMode="External"/><Relationship Id="rId2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ww.donovanbrown.com/post/How-to-run-HyperV-base-Ubuntu-VM-full-screen" TargetMode="External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orCRdBBVLUk" TargetMode="External"/><Relationship Id="rId2" Type="http://schemas.openxmlformats.org/officeDocument/2006/relationships/hyperlink" Target="https://www.youtube.com/watch?v=Y8Tko2YC5hA" TargetMode="External"/><Relationship Id="rId3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tubemint.com/how-to-install-python-3-7-pip-3-ubuntu-19-04/%5C" TargetMode="External"/><Relationship Id="rId2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_dfLOzuIg2o" TargetMode="External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medium.com/@Grigorkh/how-to-install-docker-on-ubuntu-19-04-7ccfeda5935" TargetMode="External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UuTYDg9XoI" TargetMode="External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LFDrDnKPOTg" TargetMode="External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Uz9XDdR3eck" TargetMode="External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p7-U1_E_j3w" TargetMode="External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aws.amazon.com/free/?all-free-tier.sort-by=item.additionalFields.SortRank&amp;all-free-tier.sort-order=asc" TargetMode="External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XhW17g73fvY" TargetMode="External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yIVXjl4SwVo" TargetMode="External"/><Relationship Id="rId2" Type="http://schemas.openxmlformats.org/officeDocument/2006/relationships/hyperlink" Target="https://www.youtube.com/watch?v=D1dVhDYAv9E" TargetMode="External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MTEefDP2Ofo&amp;vl=en" TargetMode="External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lEvM-No4eQo" TargetMode="External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virtualbox.org/wiki/Download_Old_Builds_6_0" TargetMode="External"/><Relationship Id="rId2" Type="http://schemas.openxmlformats.org/officeDocument/2006/relationships/hyperlink" Target="https://www.youtube.com/watch?v=_RlsxuayJnI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zA3vmx0GaO8" TargetMode="External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pLARQjMwX10" TargetMode="External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QnMHGtaqh-Y" TargetMode="External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6e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-71640" y="3240000"/>
            <a:ext cx="9139680" cy="356868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  <a:spcBef>
                <a:spcPts val="641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Introducton</a:t>
            </a:r>
            <a:r>
              <a:rPr b="0" lang="en-CA" sz="34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to Dev Ops</a:t>
            </a:r>
            <a:endParaRPr b="0" lang="en-CA" sz="3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b="0" lang="en-CA" sz="3400" spc="-1" strike="noStrike" cap="all">
                <a:solidFill>
                  <a:srgbClr val="000000"/>
                </a:solidFill>
                <a:latin typeface="Nexa Bold"/>
                <a:ea typeface="DejaVu Sans"/>
              </a:rPr>
              <a:t>Installling our stack</a:t>
            </a:r>
            <a:endParaRPr b="0" lang="en-CA" sz="3400" spc="-1" strike="noStrike">
              <a:latin typeface="Arial"/>
            </a:endParaRPr>
          </a:p>
        </p:txBody>
      </p:sp>
      <p:pic>
        <p:nvPicPr>
          <p:cNvPr id="153" name="Picture 8" descr=""/>
          <p:cNvPicPr/>
          <p:nvPr/>
        </p:nvPicPr>
        <p:blipFill>
          <a:blip r:embed="rId1"/>
          <a:stretch/>
        </p:blipFill>
        <p:spPr>
          <a:xfrm>
            <a:off x="3311640" y="1268640"/>
            <a:ext cx="2264040" cy="661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504000" y="1413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https://itsfoss.com/install-virtualbox-ubuntu/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504000" y="1413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 with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There are sometimes issues getting VirtualBox working on a windows host.  As a work-around, please use Hyper-V as a second option. 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Hyper-V: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15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https://www.windowscentral.com/how-run-linux-distros-windows-10-using-hyper-v</a:t>
            </a:r>
            <a:endParaRPr b="0" lang="en-CA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504000" y="1449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Now that we all have a working copy of Ubuntu Linux 19.04 installed.  We can begin building our development server.  We will follow the steps we listed above. 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Ubuntu 19.04 installs in a small box on your screen.  This is a little annoying.  The workaround is here: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https://www.donovanbrown.com/post/How-to-run-HyperV-base-Ubuntu-VM-full-screen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504000" y="1449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Resouces: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a programming language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https://www.youtube.com/watch?v=orCRdBBVLUk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python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  <a:hlinkClick r:id="rId2"/>
              </a:rPr>
              <a:t>https://www.youtube.com/watch?v=Y8Tko2YC5hA</a:t>
            </a:r>
            <a:endParaRPr b="0" lang="en-CA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504000" y="1377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Now we begin installing the software we need for our course.  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Python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We will be using the python 3 interpreter (python3) and the python 3 package manager (pip3).  Here is the link you need to install the software: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https://tubemint.com/how-to-install-python-3-7-pip-3-ubuntu-19-04/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1083960" y="15519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Docker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Resources: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docker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https://www.youtube.com/watch?v=_dfLOzuIg2o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1083960" y="15519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Docker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1) Install curl: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apt install curl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2) Install docker </a:t>
            </a:r>
            <a:endParaRPr b="0" lang="en-CA" sz="2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  <a:ea typeface="DejaVu Sans"/>
              </a:rPr>
              <a:t>(use this command: </a:t>
            </a:r>
            <a:r>
              <a:rPr b="0" lang="en-CA" sz="900" spc="-1" strike="noStrike">
                <a:solidFill>
                  <a:srgbClr val="000000"/>
                </a:solidFill>
                <a:latin typeface="Arial"/>
                <a:ea typeface="DejaVu Sans"/>
              </a:rPr>
              <a:t>sudo add-apt-repository "deb [arch=amd64] https://download.docker.com/linux/ubuntu $(lsb_release -cs) stable edge”</a:t>
            </a:r>
            <a:endParaRPr b="0" lang="en-CA" sz="9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2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https://medium.com/@Grigorkh/how-to-install-docker-on-ubuntu-19-04-7ccfeda5935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504000" y="1989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GIT Resources</a:t>
            </a:r>
            <a:endParaRPr b="1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git:</a:t>
            </a:r>
            <a:endParaRPr b="1" lang="en-CA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8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https://www.youtube.com/watch?v=uUuTYDg9XoI</a:t>
            </a:r>
            <a:endParaRPr b="1" lang="en-CA" sz="28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504000" y="1377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Git VCS</a:t>
            </a:r>
            <a:endParaRPr b="0" lang="en-CA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</a:rPr>
              <a:t>https://linuxconcept.com/install-git-on-ubuntu-19-04-operating-system/</a:t>
            </a:r>
            <a:endParaRPr b="0" lang="en-CA" sz="18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504000" y="1377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(continued)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Testing out our GIT installation.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cd ~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git clone </a:t>
            </a: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https://github.com/chrisgauthier742018/devopscourse.git </a:t>
            </a: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If you get the repo, you’re all set to go!  If not, review our docs or contact your professor!</a:t>
            </a:r>
            <a:endParaRPr b="0" lang="en-CA" sz="20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432000" y="1368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ustomShape 4"/>
          <p:cNvSpPr/>
          <p:nvPr/>
        </p:nvSpPr>
        <p:spPr>
          <a:xfrm>
            <a:off x="457200" y="273600"/>
            <a:ext cx="8226360" cy="53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576000" y="1728000"/>
            <a:ext cx="67651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will be a handout that goes through the steps of creating the environment we need for this course.  Please make sure you read through and install all the software on that list.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be installing: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 Virtual Box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 Ubuntu Linux 19.04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 Python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 Docker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 Jenkins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 Ansible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 Git VCS</a:t>
            </a:r>
            <a:endParaRPr b="0" lang="en-CA" sz="1800" spc="-1" strike="noStrike">
              <a:latin typeface="Arial"/>
            </a:endParaRPr>
          </a:p>
          <a:p>
            <a:pPr lvl="2" marL="648000" indent="-2134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8)  Setup our cloud console on AWS.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504000" y="1377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Jenkins Resources</a:t>
            </a: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Jenkins</a:t>
            </a: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https://www.youtube.com/watch?v=LFDrDnKPOTg</a:t>
            </a: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CA" sz="24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504000" y="1377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Jenkins</a:t>
            </a: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Follow the steps here to install jenkins:</a:t>
            </a: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1" lang="en-CA" sz="24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https://www.youtube.com/watch?v=Uz9XDdR3eck</a:t>
            </a: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1" lang="en-CA" sz="2400" spc="-1" strike="noStrike">
              <a:latin typeface="Arial"/>
            </a:endParaRPr>
          </a:p>
        </p:txBody>
      </p:sp>
      <p:sp>
        <p:nvSpPr>
          <p:cNvPr id="236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504000" y="1269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Ansible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Resouces: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latin typeface="Arial"/>
              </a:rPr>
              <a:t>What is ansible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 https://www.youtube.com/watch?v=p7-U1_E_j3wK</a:t>
            </a:r>
            <a:endParaRPr b="0" lang="en-CA" sz="2400" spc="-1" strike="noStrike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CustomShape 1"/>
          <p:cNvSpPr/>
          <p:nvPr/>
        </p:nvSpPr>
        <p:spPr>
          <a:xfrm>
            <a:off x="457200" y="273600"/>
            <a:ext cx="8227440" cy="11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4" name="CustomShape 2"/>
          <p:cNvSpPr/>
          <p:nvPr/>
        </p:nvSpPr>
        <p:spPr>
          <a:xfrm>
            <a:off x="457200" y="1604520"/>
            <a:ext cx="264780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ustomShape 3"/>
          <p:cNvSpPr/>
          <p:nvPr/>
        </p:nvSpPr>
        <p:spPr>
          <a:xfrm>
            <a:off x="3239640" y="1604520"/>
            <a:ext cx="264780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4"/>
          <p:cNvSpPr/>
          <p:nvPr/>
        </p:nvSpPr>
        <p:spPr>
          <a:xfrm>
            <a:off x="6022080" y="1604520"/>
            <a:ext cx="264780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5"/>
          <p:cNvSpPr/>
          <p:nvPr/>
        </p:nvSpPr>
        <p:spPr>
          <a:xfrm>
            <a:off x="457200" y="3682080"/>
            <a:ext cx="264780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3239640" y="3682080"/>
            <a:ext cx="264780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7"/>
          <p:cNvSpPr/>
          <p:nvPr/>
        </p:nvSpPr>
        <p:spPr>
          <a:xfrm>
            <a:off x="6022080" y="3682080"/>
            <a:ext cx="2647800" cy="189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TextShape 8"/>
          <p:cNvSpPr txBox="1"/>
          <p:nvPr/>
        </p:nvSpPr>
        <p:spPr>
          <a:xfrm>
            <a:off x="666720" y="1148760"/>
            <a:ext cx="7866360" cy="459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 up our AWS Account (we’re using the free tier)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Browse to : </a:t>
            </a:r>
            <a:endParaRPr b="0" lang="en-CA" sz="1800" spc="-1" strike="noStrike">
              <a:latin typeface="Arial"/>
            </a:endParaRPr>
          </a:p>
          <a:p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</a:t>
            </a: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https://aws.amazon.com/free/?all-free-tier.sort-by=item.additionalFields.SortRank&amp;all-free-tier.sort-order=asc</a:t>
            </a:r>
            <a:endParaRPr b="0" lang="en-CA" sz="1050" spc="-1" strike="noStrike">
              <a:latin typeface="Arial"/>
            </a:endParaRPr>
          </a:p>
          <a:p>
            <a:endParaRPr b="0" lang="en-CA" sz="1050" spc="-1" strike="noStrike">
              <a:latin typeface="Arial"/>
            </a:endParaRPr>
          </a:p>
          <a:p>
            <a:endParaRPr b="0" lang="en-CA" sz="105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Create Free Account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out the form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continue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out that form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Create Account and Continue</a:t>
            </a:r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  <a:p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504000" y="1269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Setting up our AWS Account (continued: 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7) 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Fill out the credit card information: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8)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Log in to the aws console with the account id and password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just created.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email we chose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password we chose 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 to install: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 https://www.youtube.com/watch?v=XhW17g73fvY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05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endParaRPr b="0" lang="en-CA" sz="105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432000" y="1368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4"/>
          <p:cNvSpPr/>
          <p:nvPr/>
        </p:nvSpPr>
        <p:spPr>
          <a:xfrm>
            <a:off x="457200" y="273600"/>
            <a:ext cx="8226360" cy="53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63" name="CustomShape 5"/>
          <p:cNvSpPr/>
          <p:nvPr/>
        </p:nvSpPr>
        <p:spPr>
          <a:xfrm>
            <a:off x="576000" y="1728000"/>
            <a:ext cx="67651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Resources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What is a virtual machine (what is virtualization)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  <a:hlinkClick r:id="rId1"/>
              </a:rPr>
              <a:t> https://www.youtube.com/watch?v=yIVXjl4SwVo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What is virtual box: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 https://www.youtube.com/watch?v=D1dVhDYAv9E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432000" y="1368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4"/>
          <p:cNvSpPr/>
          <p:nvPr/>
        </p:nvSpPr>
        <p:spPr>
          <a:xfrm>
            <a:off x="457200" y="273600"/>
            <a:ext cx="8226360" cy="53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576000" y="1728000"/>
            <a:ext cx="67651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Windows: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Windows hosts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Open your Downloads directory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Double Click VirtualBox-6.0.4-128413-Win.exe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https://www.youtube.com/watch?v=MTEefDP2Ofo&amp;vl=en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(ignore the section on downloading the virtual box binary, as its a little different than using the current version of virtualbox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432000" y="1368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457200" y="273600"/>
            <a:ext cx="8226360" cy="53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576000" y="1728000"/>
            <a:ext cx="67651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Mackintosh: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OSX hosts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downloaded, click on the application in the 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downloads section of you browser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https://www.youtube.com/watch?v=lEvM-No4eQo</a:t>
            </a: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6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432000" y="1368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TooLSET</a:t>
            </a:r>
            <a:endParaRPr b="0" lang="en-CA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30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Line 3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4"/>
          <p:cNvSpPr/>
          <p:nvPr/>
        </p:nvSpPr>
        <p:spPr>
          <a:xfrm>
            <a:off x="457200" y="273600"/>
            <a:ext cx="8226360" cy="5304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76000" y="1836000"/>
            <a:ext cx="6765120" cy="2391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tools we will be using in this course: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marL="216000" indent="-2131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first install virtual box. Links are below: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 lvl="1" marL="432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 Linux: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Navigate to 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5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https://www.virtualbox.org/wiki/Download_Old_Builds_6_0</a:t>
            </a:r>
            <a:endParaRPr b="0" lang="en-CA" sz="15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Select VirtualBox bulid 6.0.4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Click on Linux hosts click Ubuntu 19.04 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Once downloaded, click on the application in the 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downloads section of you browser</a:t>
            </a:r>
            <a:endParaRPr b="0" lang="en-CA" sz="1800" spc="-1" strike="noStrike">
              <a:latin typeface="Arial"/>
            </a:endParaRPr>
          </a:p>
          <a:p>
            <a:pPr lvl="2" marL="648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CA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Follow the directions on this video:</a:t>
            </a:r>
            <a:endParaRPr b="0" lang="en-CA" sz="1800" spc="-1" strike="noStrike">
              <a:latin typeface="Arial"/>
            </a:endParaRPr>
          </a:p>
          <a:p>
            <a:pPr lvl="4" marL="1080000" indent="-215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https://www.youtube.com/watch?v=_RlsxuayJnI</a:t>
            </a: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CA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504000" y="1413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Resouces: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linux: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 https://www.youtube.com/watch?v=zA3vmx0GaO8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504000" y="1413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Windows: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 https://www.youtube.com/watch?v=pLARQjMwX10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5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504000" y="1413360"/>
            <a:ext cx="8275680" cy="52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On Macintosh: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(click the link to be taken directly to the page)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Installing Ubuntu Linux 19.04 in Virtual Box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1)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 Install Linux 19.04 inside of Virtual Box: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b="0" lang="en-CA" sz="24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https://www.youtube.com/watch?v=QnMHGtaqh-Y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b="0" lang="en-CA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CA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b="0" lang="en-CA" sz="2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32000" y="0"/>
            <a:ext cx="7448040" cy="118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CA" sz="3000" spc="-1" strike="noStrike" cap="all">
                <a:solidFill>
                  <a:srgbClr val="292929"/>
                </a:solidFill>
                <a:latin typeface="Nexa Bold"/>
                <a:ea typeface="DejaVu Sans"/>
              </a:rPr>
              <a:t>Installing our</a:t>
            </a:r>
            <a:r>
              <a:rPr b="0" lang="en-CA" sz="3000" spc="-1" strike="noStrike">
                <a:solidFill>
                  <a:srgbClr val="292929"/>
                </a:solidFill>
                <a:latin typeface="Nexa Bold"/>
                <a:ea typeface="DejaVu Sans"/>
              </a:rPr>
              <a:t> </a:t>
            </a:r>
            <a:r>
              <a:rPr b="0" lang="en-CA" sz="3000" spc="-1" strike="noStrike" cap="all">
                <a:solidFill>
                  <a:srgbClr val="1fa0be"/>
                </a:solidFill>
                <a:latin typeface="Nexa Bold"/>
                <a:ea typeface="DejaVu Sans"/>
              </a:rPr>
              <a:t>Stack</a:t>
            </a:r>
            <a:endParaRPr b="0" lang="en-CA" sz="3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0"/>
            <a:ext cx="247320" cy="1192320"/>
          </a:xfrm>
          <a:prstGeom prst="rect">
            <a:avLst/>
          </a:prstGeom>
          <a:solidFill>
            <a:srgbClr val="146e8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4"/>
          <p:cNvSpPr/>
          <p:nvPr/>
        </p:nvSpPr>
        <p:spPr>
          <a:xfrm>
            <a:off x="251280" y="1196640"/>
            <a:ext cx="8892720" cy="360"/>
          </a:xfrm>
          <a:prstGeom prst="line">
            <a:avLst/>
          </a:prstGeom>
          <a:ln w="22320">
            <a:solidFill>
              <a:srgbClr val="146e8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2215</TotalTime>
  <Application>LibreOffice/6.0.5.2$Windows_X86_64 LibreOffice_project/54c8cbb85f300ac59db32fe8a675ff7683cd5a16</Application>
  <Words>1224</Words>
  <Paragraphs>125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2017-01-23T17:53:54Z</dcterms:created>
  <dc:creator>Sol</dc:creator>
  <dc:description/>
  <dc:language>en-CA</dc:language>
  <cp:lastModifiedBy/>
  <dcterms:modified xsi:type="dcterms:W3CDTF">2020-02-02T15:55:58Z</dcterms:modified>
  <cp:revision>166</cp:revision>
  <dc:subject/>
  <dc:title>Finding a Job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19</vt:i4>
  </property>
</Properties>
</file>