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nMHGtaqh-Y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nMHGtaqh-Y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tsfoss.com/install-virtualbox-ubuntu/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windowscentral.com/how-run-linux-distros-windows-10-using-hyper-v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donovanbrown.com/post/How-to-run-HyperV-base-Ubuntu-VM-full-screen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tubemint.com/how-to-install-python-3-7-pip-3-ubuntu-19-04/%5C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edium.com/@Grigorkh/how-to-install-docker-on-ubuntu-19-04-7ccfeda5935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71640" y="3240000"/>
            <a:ext cx="9140760" cy="3569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Introducton</a:t>
            </a:r>
            <a:r>
              <a:rPr b="0" lang="en-CA" sz="34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to Dev Ops</a:t>
            </a:r>
            <a:endParaRPr b="0" lang="en-CA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Installling our stack</a:t>
            </a:r>
            <a:endParaRPr b="0" lang="en-CA" sz="3400" spc="-1" strike="noStrike">
              <a:latin typeface="Arial"/>
            </a:endParaRPr>
          </a:p>
        </p:txBody>
      </p:sp>
      <p:pic>
        <p:nvPicPr>
          <p:cNvPr id="153" name="Picture 8" descr=""/>
          <p:cNvPicPr/>
          <p:nvPr/>
        </p:nvPicPr>
        <p:blipFill>
          <a:blip r:embed="rId1"/>
          <a:stretch/>
        </p:blipFill>
        <p:spPr>
          <a:xfrm>
            <a:off x="3311640" y="1268640"/>
            <a:ext cx="2265120" cy="66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45720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323964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602208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45720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323964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602208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2000" y="1368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" y="273600"/>
            <a:ext cx="8227440" cy="53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76000" y="1728000"/>
            <a:ext cx="676620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a handout that goes through the steps of creating the environment we need for this course.  Please make sure you read through and install all the software on that list.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be installing: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Virtual Box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Ubuntu Linux 19.04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Git VCS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 Python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 Docker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 Jenkins</a:t>
            </a:r>
            <a:endParaRPr b="0" lang="en-CA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 Ansible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1413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Macintosh: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Ubuntu Linux 19.04 in Virtual Box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https://www.youtube.com/watch?v=QnMHGtaqh-Y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1413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https://www.youtube.com/watch?v=QnMHGtaqh-Y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1413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https://itsfoss.com/install-virtualbox-ubuntu/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1413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 with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sometimes issues getting VirtualBox working on a windows host.  As a work-around, please use Hyper-V as a second option. 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https://www.windowscentral.com/how-run-linux-distros-windows-10-using-hyper-v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1449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Now that we all have a working copy of Ubuntu Linux 19.04 installed.  We can begin building our development server.  We will follow the steps we listed above.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19.04 installs in a small box on your screen.  This is a little annoying.  The workaround is here: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https://www.donovanbrown.com/post/How-to-run-HyperV-base-Ubuntu-VM-full-screen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377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Now we begin installing the software we need for our course.  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using the python 3 interpreter (python3) and the python 3 package manager (pip3).  Here is the link you need to install the software: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https://tubemint.com/how-to-install-python-3-7-pip-3-ubuntu-19-04/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1377360"/>
            <a:ext cx="8276760" cy="52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https://medium.com/@Grigorkh/how-to-install-docker-on-ubuntu-19-04-7ccfeda5935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2000" y="0"/>
            <a:ext cx="7449120" cy="11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0"/>
            <a:ext cx="248400" cy="119340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Application>LibreOffice/6.0.5.2$Windows_X86_64 LibreOffice_project/54c8cbb85f300ac59db32fe8a675ff7683cd5a16</Application>
  <Words>1224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2017-01-23T17:53:54Z</dcterms:created>
  <dc:creator>Sol</dc:creator>
  <dc:description/>
  <dc:language>en-CA</dc:language>
  <cp:lastModifiedBy/>
  <dcterms:modified xsi:type="dcterms:W3CDTF">2020-01-25T15:46:41Z</dcterms:modified>
  <cp:revision>121</cp:revision>
  <dc:subject/>
  <dc:title>Finding a Job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