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donovanbrown.com/post/How-to-run-HyperV-base-Ubuntu-VM-full-screen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tubemint.com/how-to-install-python-3-7-pip-3-ubuntu-19-04/%5C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medium.com/@Grigorkh/how-to-install-docker-on-ubuntu-19-04-7ccfeda5935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MTEefDP2Ofo&amp;vl=en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lEvM-No4eQo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_RlsxuayJnI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pLARQjMwX10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nMHGtaqh-Y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itsfoss.com/install-virtualbox-ubuntu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windowscentral.com/how-run-linux-distros-windows-10-using-hyper-v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71640" y="3240000"/>
            <a:ext cx="9140040" cy="3569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Introducton</a:t>
            </a:r>
            <a:r>
              <a:rPr b="0" lang="en-CA" sz="34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to Dev Ops</a:t>
            </a:r>
            <a:endParaRPr b="0" lang="en-CA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Installling our stack</a:t>
            </a:r>
            <a:endParaRPr b="0" lang="en-CA" sz="3400" spc="-1" strike="noStrike">
              <a:latin typeface="Arial"/>
            </a:endParaRPr>
          </a:p>
        </p:txBody>
      </p:sp>
      <p:pic>
        <p:nvPicPr>
          <p:cNvPr id="153" name="Picture 8" descr=""/>
          <p:cNvPicPr/>
          <p:nvPr/>
        </p:nvPicPr>
        <p:blipFill>
          <a:blip r:embed="rId1"/>
          <a:stretch/>
        </p:blipFill>
        <p:spPr>
          <a:xfrm>
            <a:off x="3311640" y="1268640"/>
            <a:ext cx="2264400" cy="661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1449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Now that we all have a working copy of Ubuntu Linux 19.04 installed.  We can begin building our development server.  We will follow the steps we listed above.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19.04 installs in a small box on your screen.  This is a little annoying.  The workaround is here: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https://www.donovanbrown.com/post/How-to-run-HyperV-base-Ubuntu-VM-full-screen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1377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Now we begin installing the software we need for our course.  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using the python 3 interpreter (python3) and the python 3 package manager (pip3).  Here is the link you need to install the software: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https://tubemint.com/how-to-install-python-3-7-pip-3-ubuntu-19-04/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083960" y="15519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1) Install curl: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apt install curl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2) Install docker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(use this command: </a:t>
            </a:r>
            <a:r>
              <a:rPr b="0" lang="en-CA" sz="900" spc="-1" strike="noStrike">
                <a:solidFill>
                  <a:srgbClr val="000000"/>
                </a:solidFill>
                <a:latin typeface="Arial"/>
                <a:ea typeface="DejaVu Sans"/>
              </a:rPr>
              <a:t>sudo add-apt-repository "deb [arch=amd64] https://download.docker.com/linux/ubuntu $(lsb_release -cs) stable edge”</a:t>
            </a:r>
            <a:endParaRPr b="0" lang="en-CA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https://medium.com/@Grigorkh/how-to-install-docker-on-ubuntu-19-04-7ccfeda5935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04000" y="1377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 VCS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https://linuxconcept.com/install-git-on-ubuntu-19-04-operating-system/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504000" y="1377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(continued)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out our GIT installation.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cd ~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clone 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https://github.com/chrisgauthier742018/devopscourse.git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get the repo, you’re all set to go!  If not, review our docs or contact your professor!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1377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Jenkins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 Installing Java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sudo apt install openjdk-13-jre-headless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3600"/>
            <a:ext cx="8227800" cy="11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457200" y="160452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3"/>
          <p:cNvSpPr/>
          <p:nvPr/>
        </p:nvSpPr>
        <p:spPr>
          <a:xfrm>
            <a:off x="3239640" y="160452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6022080" y="160452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5"/>
          <p:cNvSpPr/>
          <p:nvPr/>
        </p:nvSpPr>
        <p:spPr>
          <a:xfrm>
            <a:off x="457200" y="368208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6"/>
          <p:cNvSpPr/>
          <p:nvPr/>
        </p:nvSpPr>
        <p:spPr>
          <a:xfrm>
            <a:off x="3239640" y="368208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7"/>
          <p:cNvSpPr/>
          <p:nvPr/>
        </p:nvSpPr>
        <p:spPr>
          <a:xfrm>
            <a:off x="6022080" y="3682080"/>
            <a:ext cx="2648160" cy="189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2000" y="1368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" y="273600"/>
            <a:ext cx="822672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76000" y="1728000"/>
            <a:ext cx="67654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a handout that goes through the steps of creating the environment we need for this course.  Please make sure you read through and install all the software on that list.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be installing: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Virtual Box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Ubuntu Linux 19.04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Python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 Docker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 Jenkins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 Ansible</a:t>
            </a:r>
            <a:endParaRPr b="0" lang="en-CA" sz="18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Git VCS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2000" y="1368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457200" y="273600"/>
            <a:ext cx="822672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76000" y="1728000"/>
            <a:ext cx="67654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Windows: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Windows hosts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your Downloads directory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 Click VirtualBox-6.0.4-128413-Win.exe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https://www.youtube.com/watch?v=MTEefDP2Ofo&amp;vl=en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(ignore the section on downloading the virtual box binuary, as its a little different than using the current version of virtualbox)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2000" y="1368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457200" y="273600"/>
            <a:ext cx="822672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6000" y="1728000"/>
            <a:ext cx="67654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Machintosh: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OSX hosts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https://www.youtube.com/watch?v=lEvM-No4eQo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1368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457200" y="273600"/>
            <a:ext cx="8226720" cy="530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76000" y="1836000"/>
            <a:ext cx="6765480" cy="239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Linux: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Linux hosts click Ubuntu 19.04 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https://www.youtube.com/watch?v=_RlsxuayJnI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1413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 https://www.youtube.com/watch?v=pLARQjMwX10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1413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Macintosh: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Ubuntu Linux 19.04 in Virtual Box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https://www.youtube.com/watch?v=QnMHGtaqh-Y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504000" y="1413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https://itsfoss.com/install-virtualbox-ubuntu/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1413360"/>
            <a:ext cx="8276040" cy="52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 with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sometimes issues getting VirtualBox working on a windows host.  As a work-around, please use Hyper-V as a second option. 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https://www.windowscentral.com/how-run-linux-distros-windows-10-using-hyper-v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32000" y="0"/>
            <a:ext cx="7448400" cy="118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0"/>
            <a:ext cx="247680" cy="119268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2001</TotalTime>
  <Application>LibreOffice/6.0.5.2$Windows_X86_64 LibreOffice_project/54c8cbb85f300ac59db32fe8a675ff7683cd5a16</Application>
  <Words>1224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2017-01-23T17:53:54Z</dcterms:created>
  <dc:creator>Sol</dc:creator>
  <dc:description/>
  <dc:language>en-CA</dc:language>
  <cp:lastModifiedBy/>
  <dcterms:modified xsi:type="dcterms:W3CDTF">2020-02-01T16:05:14Z</dcterms:modified>
  <cp:revision>140</cp:revision>
  <dc:subject/>
  <dc:title>Finding a Job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