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5" r:id="rId4"/>
    <p:sldId id="264" r:id="rId5"/>
    <p:sldId id="257" r:id="rId6"/>
    <p:sldId id="259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D1129-AB54-4631-AD2D-50B323E409F9}" v="1" dt="2019-10-04T00:36:25.992"/>
    <p1510:client id="{1E67E0F1-4F8F-49BD-8157-C60D85D8C310}" v="405" dt="2019-10-04T01:08:33.904"/>
    <p1510:client id="{83FF0359-6ECE-4176-9A70-CE981C971BFC}" v="31" dt="2019-10-04T00:50:5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carlos gonzalez acevedo" userId="43e049c9070968a6" providerId="LiveId" clId="{1E67E0F1-4F8F-49BD-8157-C60D85D8C310}"/>
    <pc:docChg chg="undo custSel addSld modSld">
      <pc:chgData name="jean carlos gonzalez acevedo" userId="43e049c9070968a6" providerId="LiveId" clId="{1E67E0F1-4F8F-49BD-8157-C60D85D8C310}" dt="2019-10-04T01:08:33.904" v="401"/>
      <pc:docMkLst>
        <pc:docMk/>
      </pc:docMkLst>
      <pc:sldChg chg="addSp modSp modAnim">
        <pc:chgData name="jean carlos gonzalez acevedo" userId="43e049c9070968a6" providerId="LiveId" clId="{1E67E0F1-4F8F-49BD-8157-C60D85D8C310}" dt="2019-10-03T23:38:33.708" v="178"/>
        <pc:sldMkLst>
          <pc:docMk/>
          <pc:sldMk cId="88460145" sldId="257"/>
        </pc:sldMkLst>
        <pc:spChg chg="mod">
          <ac:chgData name="jean carlos gonzalez acevedo" userId="43e049c9070968a6" providerId="LiveId" clId="{1E67E0F1-4F8F-49BD-8157-C60D85D8C310}" dt="2019-10-03T23:09:29.964" v="20" actId="1076"/>
          <ac:spMkLst>
            <pc:docMk/>
            <pc:sldMk cId="88460145" sldId="257"/>
            <ac:spMk id="6" creationId="{91B2F5C1-3F6C-4A15-BAB8-2CD6494661FC}"/>
          </ac:spMkLst>
        </pc:spChg>
        <pc:spChg chg="add mod">
          <ac:chgData name="jean carlos gonzalez acevedo" userId="43e049c9070968a6" providerId="LiveId" clId="{1E67E0F1-4F8F-49BD-8157-C60D85D8C310}" dt="2019-10-03T23:12:04.459" v="34" actId="1076"/>
          <ac:spMkLst>
            <pc:docMk/>
            <pc:sldMk cId="88460145" sldId="257"/>
            <ac:spMk id="15" creationId="{3FA03E89-D27D-4624-9585-E8F291857DDC}"/>
          </ac:spMkLst>
        </pc:spChg>
        <pc:spChg chg="add mod">
          <ac:chgData name="jean carlos gonzalez acevedo" userId="43e049c9070968a6" providerId="LiveId" clId="{1E67E0F1-4F8F-49BD-8157-C60D85D8C310}" dt="2019-10-03T23:12:14.411" v="47" actId="20577"/>
          <ac:spMkLst>
            <pc:docMk/>
            <pc:sldMk cId="88460145" sldId="257"/>
            <ac:spMk id="17" creationId="{EA24147C-249D-449B-8C1C-75DCD9BC32BC}"/>
          </ac:spMkLst>
        </pc:spChg>
        <pc:picChg chg="mod">
          <ac:chgData name="jean carlos gonzalez acevedo" userId="43e049c9070968a6" providerId="LiveId" clId="{1E67E0F1-4F8F-49BD-8157-C60D85D8C310}" dt="2019-10-03T23:11:57.402" v="33" actId="1076"/>
          <ac:picMkLst>
            <pc:docMk/>
            <pc:sldMk cId="88460145" sldId="257"/>
            <ac:picMk id="5" creationId="{11CBAE28-57F1-4347-A729-9676261E49AC}"/>
          </ac:picMkLst>
        </pc:picChg>
        <pc:picChg chg="add mod">
          <ac:chgData name="jean carlos gonzalez acevedo" userId="43e049c9070968a6" providerId="LiveId" clId="{1E67E0F1-4F8F-49BD-8157-C60D85D8C310}" dt="2019-10-03T23:12:04.459" v="34" actId="1076"/>
          <ac:picMkLst>
            <pc:docMk/>
            <pc:sldMk cId="88460145" sldId="257"/>
            <ac:picMk id="14" creationId="{4E64A575-60AA-4190-A51C-A4D3B64407E9}"/>
          </ac:picMkLst>
        </pc:picChg>
        <pc:picChg chg="add mod">
          <ac:chgData name="jean carlos gonzalez acevedo" userId="43e049c9070968a6" providerId="LiveId" clId="{1E67E0F1-4F8F-49BD-8157-C60D85D8C310}" dt="2019-10-03T23:11:54.627" v="31" actId="1076"/>
          <ac:picMkLst>
            <pc:docMk/>
            <pc:sldMk cId="88460145" sldId="257"/>
            <ac:picMk id="16" creationId="{09D67DB5-E620-4143-854B-7186D3C568B9}"/>
          </ac:picMkLst>
        </pc:picChg>
        <pc:picChg chg="mod">
          <ac:chgData name="jean carlos gonzalez acevedo" userId="43e049c9070968a6" providerId="LiveId" clId="{1E67E0F1-4F8F-49BD-8157-C60D85D8C310}" dt="2019-10-03T23:09:29.964" v="20" actId="1076"/>
          <ac:picMkLst>
            <pc:docMk/>
            <pc:sldMk cId="88460145" sldId="257"/>
            <ac:picMk id="1030" creationId="{4BC2EC73-7387-4EF9-B9A4-F8D8676E267F}"/>
          </ac:picMkLst>
        </pc:picChg>
      </pc:sldChg>
      <pc:sldChg chg="add">
        <pc:chgData name="jean carlos gonzalez acevedo" userId="43e049c9070968a6" providerId="LiveId" clId="{1E67E0F1-4F8F-49BD-8157-C60D85D8C310}" dt="2019-10-03T22:58:18.703" v="0"/>
        <pc:sldMkLst>
          <pc:docMk/>
          <pc:sldMk cId="1742052289" sldId="258"/>
        </pc:sldMkLst>
      </pc:sldChg>
      <pc:sldChg chg="addSp delSp modSp add modAnim">
        <pc:chgData name="jean carlos gonzalez acevedo" userId="43e049c9070968a6" providerId="LiveId" clId="{1E67E0F1-4F8F-49BD-8157-C60D85D8C310}" dt="2019-10-04T01:08:33.904" v="401"/>
        <pc:sldMkLst>
          <pc:docMk/>
          <pc:sldMk cId="1582523186" sldId="259"/>
        </pc:sldMkLst>
        <pc:spChg chg="mod">
          <ac:chgData name="jean carlos gonzalez acevedo" userId="43e049c9070968a6" providerId="LiveId" clId="{1E67E0F1-4F8F-49BD-8157-C60D85D8C310}" dt="2019-10-04T00:12:19.297" v="293" actId="1076"/>
          <ac:spMkLst>
            <pc:docMk/>
            <pc:sldMk cId="1582523186" sldId="259"/>
            <ac:spMk id="15" creationId="{3FA03E89-D27D-4624-9585-E8F291857DDC}"/>
          </ac:spMkLst>
        </pc:spChg>
        <pc:spChg chg="add mod">
          <ac:chgData name="jean carlos gonzalez acevedo" userId="43e049c9070968a6" providerId="LiveId" clId="{1E67E0F1-4F8F-49BD-8157-C60D85D8C310}" dt="2019-10-04T00:12:34.224" v="296" actId="1076"/>
          <ac:spMkLst>
            <pc:docMk/>
            <pc:sldMk cId="1582523186" sldId="259"/>
            <ac:spMk id="27" creationId="{B506FCE5-93A1-4D2E-83E1-741B296F92D7}"/>
          </ac:spMkLst>
        </pc:spChg>
        <pc:picChg chg="add del mod">
          <ac:chgData name="jean carlos gonzalez acevedo" userId="43e049c9070968a6" providerId="LiveId" clId="{1E67E0F1-4F8F-49BD-8157-C60D85D8C310}" dt="2019-10-03T23:28:14.303" v="115" actId="478"/>
          <ac:picMkLst>
            <pc:docMk/>
            <pc:sldMk cId="1582523186" sldId="259"/>
            <ac:picMk id="3" creationId="{AE9FFD57-9723-4092-B775-6943FED83832}"/>
          </ac:picMkLst>
        </pc:picChg>
        <pc:picChg chg="add del mod">
          <ac:chgData name="jean carlos gonzalez acevedo" userId="43e049c9070968a6" providerId="LiveId" clId="{1E67E0F1-4F8F-49BD-8157-C60D85D8C310}" dt="2019-10-04T00:10:33.153" v="248" actId="1076"/>
          <ac:picMkLst>
            <pc:docMk/>
            <pc:sldMk cId="1582523186" sldId="259"/>
            <ac:picMk id="5" creationId="{11CBAE28-57F1-4347-A729-9676261E49AC}"/>
          </ac:picMkLst>
        </pc:picChg>
        <pc:picChg chg="add mod">
          <ac:chgData name="jean carlos gonzalez acevedo" userId="43e049c9070968a6" providerId="LiveId" clId="{1E67E0F1-4F8F-49BD-8157-C60D85D8C310}" dt="2019-10-03T23:26:38.978" v="109" actId="1076"/>
          <ac:picMkLst>
            <pc:docMk/>
            <pc:sldMk cId="1582523186" sldId="259"/>
            <ac:picMk id="7" creationId="{EA89E39F-E7F6-44FF-90A0-0D28BE700E67}"/>
          </ac:picMkLst>
        </pc:picChg>
        <pc:picChg chg="mod">
          <ac:chgData name="jean carlos gonzalez acevedo" userId="43e049c9070968a6" providerId="LiveId" clId="{1E67E0F1-4F8F-49BD-8157-C60D85D8C310}" dt="2019-10-04T00:12:19.825" v="294" actId="1076"/>
          <ac:picMkLst>
            <pc:docMk/>
            <pc:sldMk cId="1582523186" sldId="259"/>
            <ac:picMk id="14" creationId="{4E64A575-60AA-4190-A51C-A4D3B64407E9}"/>
          </ac:picMkLst>
        </pc:picChg>
        <pc:picChg chg="add mod">
          <ac:chgData name="jean carlos gonzalez acevedo" userId="43e049c9070968a6" providerId="LiveId" clId="{1E67E0F1-4F8F-49BD-8157-C60D85D8C310}" dt="2019-10-03T23:25:58.091" v="107" actId="1076"/>
          <ac:picMkLst>
            <pc:docMk/>
            <pc:sldMk cId="1582523186" sldId="259"/>
            <ac:picMk id="18" creationId="{388027E6-B561-4F39-96E4-95671B0CC2D0}"/>
          </ac:picMkLst>
        </pc:picChg>
        <pc:picChg chg="add del mod">
          <ac:chgData name="jean carlos gonzalez acevedo" userId="43e049c9070968a6" providerId="LiveId" clId="{1E67E0F1-4F8F-49BD-8157-C60D85D8C310}" dt="2019-10-03T23:25:00.410" v="94" actId="478"/>
          <ac:picMkLst>
            <pc:docMk/>
            <pc:sldMk cId="1582523186" sldId="259"/>
            <ac:picMk id="19" creationId="{20477F36-F285-436B-85F4-4ABD82A65FDA}"/>
          </ac:picMkLst>
        </pc:picChg>
        <pc:picChg chg="add del mod">
          <ac:chgData name="jean carlos gonzalez acevedo" userId="43e049c9070968a6" providerId="LiveId" clId="{1E67E0F1-4F8F-49BD-8157-C60D85D8C310}" dt="2019-10-03T23:28:14.303" v="115" actId="478"/>
          <ac:picMkLst>
            <pc:docMk/>
            <pc:sldMk cId="1582523186" sldId="259"/>
            <ac:picMk id="20" creationId="{9976684C-3E88-4EA7-9B57-4F8C31DE317C}"/>
          </ac:picMkLst>
        </pc:picChg>
        <pc:picChg chg="add mod">
          <ac:chgData name="jean carlos gonzalez acevedo" userId="43e049c9070968a6" providerId="LiveId" clId="{1E67E0F1-4F8F-49BD-8157-C60D85D8C310}" dt="2019-10-03T23:31:47.330" v="143" actId="1076"/>
          <ac:picMkLst>
            <pc:docMk/>
            <pc:sldMk cId="1582523186" sldId="259"/>
            <ac:picMk id="21" creationId="{D5DD86DA-A2DA-4EBB-AE70-CCE7673570BF}"/>
          </ac:picMkLst>
        </pc:picChg>
        <pc:picChg chg="add mod">
          <ac:chgData name="jean carlos gonzalez acevedo" userId="43e049c9070968a6" providerId="LiveId" clId="{1E67E0F1-4F8F-49BD-8157-C60D85D8C310}" dt="2019-10-03T23:32:54.059" v="150" actId="1076"/>
          <ac:picMkLst>
            <pc:docMk/>
            <pc:sldMk cId="1582523186" sldId="259"/>
            <ac:picMk id="22" creationId="{32C4FBAF-027F-41AE-9639-09C4F682987C}"/>
          </ac:picMkLst>
        </pc:picChg>
        <pc:picChg chg="add mod">
          <ac:chgData name="jean carlos gonzalez acevedo" userId="43e049c9070968a6" providerId="LiveId" clId="{1E67E0F1-4F8F-49BD-8157-C60D85D8C310}" dt="2019-10-03T23:33:48.243" v="158" actId="1076"/>
          <ac:picMkLst>
            <pc:docMk/>
            <pc:sldMk cId="1582523186" sldId="259"/>
            <ac:picMk id="23" creationId="{AE305FD7-E8D3-43B7-8480-50120F8D5C7E}"/>
          </ac:picMkLst>
        </pc:picChg>
        <pc:picChg chg="add mod">
          <ac:chgData name="jean carlos gonzalez acevedo" userId="43e049c9070968a6" providerId="LiveId" clId="{1E67E0F1-4F8F-49BD-8157-C60D85D8C310}" dt="2019-10-03T23:33:44.171" v="157" actId="1076"/>
          <ac:picMkLst>
            <pc:docMk/>
            <pc:sldMk cId="1582523186" sldId="259"/>
            <ac:picMk id="24" creationId="{1B964146-1076-4AE4-9D83-0CC9C2A6E78D}"/>
          </ac:picMkLst>
        </pc:picChg>
        <pc:picChg chg="add mod">
          <ac:chgData name="jean carlos gonzalez acevedo" userId="43e049c9070968a6" providerId="LiveId" clId="{1E67E0F1-4F8F-49BD-8157-C60D85D8C310}" dt="2019-10-03T23:45:04.930" v="198" actId="1076"/>
          <ac:picMkLst>
            <pc:docMk/>
            <pc:sldMk cId="1582523186" sldId="259"/>
            <ac:picMk id="25" creationId="{9752D882-81F5-44AE-A7FD-4122891FB19F}"/>
          </ac:picMkLst>
        </pc:picChg>
        <pc:picChg chg="add mod">
          <ac:chgData name="jean carlos gonzalez acevedo" userId="43e049c9070968a6" providerId="LiveId" clId="{1E67E0F1-4F8F-49BD-8157-C60D85D8C310}" dt="2019-10-04T00:12:28.744" v="295" actId="1076"/>
          <ac:picMkLst>
            <pc:docMk/>
            <pc:sldMk cId="1582523186" sldId="259"/>
            <ac:picMk id="26" creationId="{DEB61C61-0F6A-4E80-9E55-EDEF12C29A7B}"/>
          </ac:picMkLst>
        </pc:picChg>
        <pc:picChg chg="mod">
          <ac:chgData name="jean carlos gonzalez acevedo" userId="43e049c9070968a6" providerId="LiveId" clId="{1E67E0F1-4F8F-49BD-8157-C60D85D8C310}" dt="2019-10-03T23:20:43.642" v="81" actId="207"/>
          <ac:picMkLst>
            <pc:docMk/>
            <pc:sldMk cId="1582523186" sldId="259"/>
            <ac:picMk id="1028" creationId="{F76B7C1C-5998-423C-93A0-C4A619E6D9E3}"/>
          </ac:picMkLst>
        </pc:picChg>
      </pc:sldChg>
      <pc:sldChg chg="addSp delSp modSp add modAnim">
        <pc:chgData name="jean carlos gonzalez acevedo" userId="43e049c9070968a6" providerId="LiveId" clId="{1E67E0F1-4F8F-49BD-8157-C60D85D8C310}" dt="2019-10-04T01:08:29.055" v="400"/>
        <pc:sldMkLst>
          <pc:docMk/>
          <pc:sldMk cId="455062954" sldId="265"/>
        </pc:sldMkLst>
        <pc:spChg chg="del">
          <ac:chgData name="jean carlos gonzalez acevedo" userId="43e049c9070968a6" providerId="LiveId" clId="{1E67E0F1-4F8F-49BD-8157-C60D85D8C310}" dt="2019-10-04T00:41:47.791" v="300" actId="478"/>
          <ac:spMkLst>
            <pc:docMk/>
            <pc:sldMk cId="455062954" sldId="265"/>
            <ac:spMk id="2" creationId="{6D9F7E1B-3315-45A8-895A-F7D3532EE4E7}"/>
          </ac:spMkLst>
        </pc:spChg>
        <pc:spChg chg="del">
          <ac:chgData name="jean carlos gonzalez acevedo" userId="43e049c9070968a6" providerId="LiveId" clId="{1E67E0F1-4F8F-49BD-8157-C60D85D8C310}" dt="2019-10-04T00:41:49.775" v="301" actId="478"/>
          <ac:spMkLst>
            <pc:docMk/>
            <pc:sldMk cId="455062954" sldId="265"/>
            <ac:spMk id="3" creationId="{5465DED8-CFC1-45AE-B220-56A3039D8EDA}"/>
          </ac:spMkLst>
        </pc:spChg>
        <pc:picChg chg="add mod">
          <ac:chgData name="jean carlos gonzalez acevedo" userId="43e049c9070968a6" providerId="LiveId" clId="{1E67E0F1-4F8F-49BD-8157-C60D85D8C310}" dt="2019-10-04T01:06:54.006" v="392" actId="1076"/>
          <ac:picMkLst>
            <pc:docMk/>
            <pc:sldMk cId="455062954" sldId="265"/>
            <ac:picMk id="5" creationId="{977E1DE5-3442-4FB4-97C3-4BEFB2D8DCCE}"/>
          </ac:picMkLst>
        </pc:picChg>
        <pc:picChg chg="add mod">
          <ac:chgData name="jean carlos gonzalez acevedo" userId="43e049c9070968a6" providerId="LiveId" clId="{1E67E0F1-4F8F-49BD-8157-C60D85D8C310}" dt="2019-10-04T00:55:40.102" v="315" actId="1076"/>
          <ac:picMkLst>
            <pc:docMk/>
            <pc:sldMk cId="455062954" sldId="265"/>
            <ac:picMk id="7" creationId="{7C9EED56-0C60-4D45-9134-96A426EA6C54}"/>
          </ac:picMkLst>
        </pc:picChg>
        <pc:picChg chg="add mod">
          <ac:chgData name="jean carlos gonzalez acevedo" userId="43e049c9070968a6" providerId="LiveId" clId="{1E67E0F1-4F8F-49BD-8157-C60D85D8C310}" dt="2019-10-04T00:55:56.806" v="318" actId="1076"/>
          <ac:picMkLst>
            <pc:docMk/>
            <pc:sldMk cId="455062954" sldId="265"/>
            <ac:picMk id="8" creationId="{88E31CD4-CFE4-44CD-B0D9-378EF65DA767}"/>
          </ac:picMkLst>
        </pc:picChg>
        <pc:picChg chg="add mod">
          <ac:chgData name="jean carlos gonzalez acevedo" userId="43e049c9070968a6" providerId="LiveId" clId="{1E67E0F1-4F8F-49BD-8157-C60D85D8C310}" dt="2019-10-04T01:05:21.911" v="383" actId="1076"/>
          <ac:picMkLst>
            <pc:docMk/>
            <pc:sldMk cId="455062954" sldId="265"/>
            <ac:picMk id="9" creationId="{F4AF492D-046B-4454-9208-8982483DF53A}"/>
          </ac:picMkLst>
        </pc:picChg>
        <pc:picChg chg="add mod">
          <ac:chgData name="jean carlos gonzalez acevedo" userId="43e049c9070968a6" providerId="LiveId" clId="{1E67E0F1-4F8F-49BD-8157-C60D85D8C310}" dt="2019-10-04T01:05:22.342" v="384" actId="1076"/>
          <ac:picMkLst>
            <pc:docMk/>
            <pc:sldMk cId="455062954" sldId="265"/>
            <ac:picMk id="10" creationId="{5F671B0F-8BC0-4A5C-BD72-1B832878CFBA}"/>
          </ac:picMkLst>
        </pc:picChg>
        <pc:picChg chg="add del mod">
          <ac:chgData name="jean carlos gonzalez acevedo" userId="43e049c9070968a6" providerId="LiveId" clId="{1E67E0F1-4F8F-49BD-8157-C60D85D8C310}" dt="2019-10-04T01:06:58.374" v="393" actId="478"/>
          <ac:picMkLst>
            <pc:docMk/>
            <pc:sldMk cId="455062954" sldId="265"/>
            <ac:picMk id="11" creationId="{4FC22091-E856-488E-ABE2-80DBCA285454}"/>
          </ac:picMkLst>
        </pc:picChg>
        <pc:picChg chg="add del mod">
          <ac:chgData name="jean carlos gonzalez acevedo" userId="43e049c9070968a6" providerId="LiveId" clId="{1E67E0F1-4F8F-49BD-8157-C60D85D8C310}" dt="2019-10-04T01:06:59.845" v="395" actId="478"/>
          <ac:picMkLst>
            <pc:docMk/>
            <pc:sldMk cId="455062954" sldId="265"/>
            <ac:picMk id="12" creationId="{ED5766C1-27A6-43DB-AB0F-7230B7039EFF}"/>
          </ac:picMkLst>
        </pc:picChg>
        <pc:picChg chg="add del mod">
          <ac:chgData name="jean carlos gonzalez acevedo" userId="43e049c9070968a6" providerId="LiveId" clId="{1E67E0F1-4F8F-49BD-8157-C60D85D8C310}" dt="2019-10-04T01:06:59.189" v="394" actId="478"/>
          <ac:picMkLst>
            <pc:docMk/>
            <pc:sldMk cId="455062954" sldId="265"/>
            <ac:picMk id="13" creationId="{EA33BD5E-507B-4180-932A-C87E48D7757A}"/>
          </ac:picMkLst>
        </pc:picChg>
        <pc:picChg chg="add mod">
          <ac:chgData name="jean carlos gonzalez acevedo" userId="43e049c9070968a6" providerId="LiveId" clId="{1E67E0F1-4F8F-49BD-8157-C60D85D8C310}" dt="2019-10-04T01:05:28.542" v="386" actId="1076"/>
          <ac:picMkLst>
            <pc:docMk/>
            <pc:sldMk cId="455062954" sldId="265"/>
            <ac:picMk id="14" creationId="{FF022EC1-DD62-4334-87B7-AE766E5D2A99}"/>
          </ac:picMkLst>
        </pc:picChg>
        <pc:picChg chg="add mod">
          <ac:chgData name="jean carlos gonzalez acevedo" userId="43e049c9070968a6" providerId="LiveId" clId="{1E67E0F1-4F8F-49BD-8157-C60D85D8C310}" dt="2019-10-04T01:06:05.718" v="390" actId="1076"/>
          <ac:picMkLst>
            <pc:docMk/>
            <pc:sldMk cId="455062954" sldId="265"/>
            <ac:picMk id="15" creationId="{57DA7233-3D80-4547-94CD-DE95A5996E43}"/>
          </ac:picMkLst>
        </pc:picChg>
        <pc:picChg chg="add del">
          <ac:chgData name="jean carlos gonzalez acevedo" userId="43e049c9070968a6" providerId="LiveId" clId="{1E67E0F1-4F8F-49BD-8157-C60D85D8C310}" dt="2019-10-04T00:55:08.575" v="311"/>
          <ac:picMkLst>
            <pc:docMk/>
            <pc:sldMk cId="455062954" sldId="265"/>
            <ac:picMk id="2050" creationId="{DEC8D8A6-256D-4A4B-BB1E-570299120D57}"/>
          </ac:picMkLst>
        </pc:picChg>
      </pc:sldChg>
    </pc:docChg>
  </pc:docChgLst>
  <pc:docChgLst>
    <pc:chgData name="jean carlos gonzalez acevedo" userId="43e049c9070968a6" providerId="Windows Live" clId="Web-{023D1129-AB54-4631-AD2D-50B323E409F9}"/>
    <pc:docChg chg="addSld">
      <pc:chgData name="jean carlos gonzalez acevedo" userId="43e049c9070968a6" providerId="Windows Live" clId="Web-{023D1129-AB54-4631-AD2D-50B323E409F9}" dt="2019-10-04T00:36:25.991" v="0"/>
      <pc:docMkLst>
        <pc:docMk/>
      </pc:docMkLst>
      <pc:sldChg chg="new">
        <pc:chgData name="jean carlos gonzalez acevedo" userId="43e049c9070968a6" providerId="Windows Live" clId="Web-{023D1129-AB54-4631-AD2D-50B323E409F9}" dt="2019-10-04T00:36:25.991" v="0"/>
        <pc:sldMkLst>
          <pc:docMk/>
          <pc:sldMk cId="2516319526" sldId="263"/>
        </pc:sldMkLst>
      </pc:sldChg>
    </pc:docChg>
  </pc:docChgLst>
  <pc:docChgLst>
    <pc:chgData name="Usuario invitado" providerId="Windows Live" clId="Web-{83FF0359-6ECE-4176-9A70-CE981C971BFC}"/>
    <pc:docChg chg="addSld delSld modSld sldOrd">
      <pc:chgData name="Usuario invitado" userId="" providerId="Windows Live" clId="Web-{83FF0359-6ECE-4176-9A70-CE981C971BFC}" dt="2019-10-04T00:50:59.046" v="30"/>
      <pc:docMkLst>
        <pc:docMk/>
      </pc:docMkLst>
      <pc:sldChg chg="del">
        <pc:chgData name="Usuario invitado" userId="" providerId="Windows Live" clId="Web-{83FF0359-6ECE-4176-9A70-CE981C971BFC}" dt="2019-10-04T00:36:01.575" v="2"/>
        <pc:sldMkLst>
          <pc:docMk/>
          <pc:sldMk cId="2456977491" sldId="256"/>
        </pc:sldMkLst>
      </pc:sldChg>
      <pc:sldChg chg="ord">
        <pc:chgData name="Usuario invitado" userId="" providerId="Windows Live" clId="Web-{83FF0359-6ECE-4176-9A70-CE981C971BFC}" dt="2019-10-04T00:37:18.450" v="13"/>
        <pc:sldMkLst>
          <pc:docMk/>
          <pc:sldMk cId="88460145" sldId="257"/>
        </pc:sldMkLst>
      </pc:sldChg>
      <pc:sldChg chg="del">
        <pc:chgData name="Usuario invitado" userId="" providerId="Windows Live" clId="Web-{83FF0359-6ECE-4176-9A70-CE981C971BFC}" dt="2019-10-04T00:37:05.465" v="11"/>
        <pc:sldMkLst>
          <pc:docMk/>
          <pc:sldMk cId="1742052289" sldId="258"/>
        </pc:sldMkLst>
      </pc:sldChg>
      <pc:sldChg chg="addSp modSp add">
        <pc:chgData name="Usuario invitado" userId="" providerId="Windows Live" clId="Web-{83FF0359-6ECE-4176-9A70-CE981C971BFC}" dt="2019-10-04T00:35:57.918" v="1"/>
        <pc:sldMkLst>
          <pc:docMk/>
          <pc:sldMk cId="3275181363" sldId="260"/>
        </pc:sldMkLst>
        <pc:spChg chg="mod">
          <ac:chgData name="Usuario invitado" userId="" providerId="Windows Live" clId="Web-{83FF0359-6ECE-4176-9A70-CE981C971BFC}" dt="2019-10-04T00:35:57.918" v="1"/>
          <ac:spMkLst>
            <pc:docMk/>
            <pc:sldMk cId="3275181363" sldId="260"/>
            <ac:spMk id="2" creationId="{B7841CBB-7772-44E9-AEC9-3640F45451D9}"/>
          </ac:spMkLst>
        </pc:spChg>
        <pc:spChg chg="add">
          <ac:chgData name="Usuario invitado" userId="" providerId="Windows Live" clId="Web-{83FF0359-6ECE-4176-9A70-CE981C971BFC}" dt="2019-10-04T00:35:57.918" v="1"/>
          <ac:spMkLst>
            <pc:docMk/>
            <pc:sldMk cId="3275181363" sldId="260"/>
            <ac:spMk id="8" creationId="{559AE206-7EBA-4D33-8BC9-9D8158553F0E}"/>
          </ac:spMkLst>
        </pc:spChg>
        <pc:spChg chg="add">
          <ac:chgData name="Usuario invitado" userId="" providerId="Windows Live" clId="Web-{83FF0359-6ECE-4176-9A70-CE981C971BFC}" dt="2019-10-04T00:35:57.918" v="1"/>
          <ac:spMkLst>
            <pc:docMk/>
            <pc:sldMk cId="3275181363" sldId="260"/>
            <ac:spMk id="10" creationId="{6437D937-A7F1-4011-92B4-328E5BE1B166}"/>
          </ac:spMkLst>
        </pc:spChg>
        <pc:spChg chg="add">
          <ac:chgData name="Usuario invitado" userId="" providerId="Windows Live" clId="Web-{83FF0359-6ECE-4176-9A70-CE981C971BFC}" dt="2019-10-04T00:35:57.918" v="1"/>
          <ac:spMkLst>
            <pc:docMk/>
            <pc:sldMk cId="3275181363" sldId="260"/>
            <ac:spMk id="12" creationId="{B672F332-AF08-46C6-94F0-77684310D7B7}"/>
          </ac:spMkLst>
        </pc:spChg>
        <pc:spChg chg="add">
          <ac:chgData name="Usuario invitado" userId="" providerId="Windows Live" clId="Web-{83FF0359-6ECE-4176-9A70-CE981C971BFC}" dt="2019-10-04T00:35:57.918" v="1"/>
          <ac:spMkLst>
            <pc:docMk/>
            <pc:sldMk cId="3275181363" sldId="260"/>
            <ac:spMk id="14" creationId="{34244EF8-D73A-40E1-BE73-D46E6B4B04ED}"/>
          </ac:spMkLst>
        </pc:spChg>
        <pc:spChg chg="add">
          <ac:chgData name="Usuario invitado" userId="" providerId="Windows Live" clId="Web-{83FF0359-6ECE-4176-9A70-CE981C971BFC}" dt="2019-10-04T00:35:57.918" v="1"/>
          <ac:spMkLst>
            <pc:docMk/>
            <pc:sldMk cId="3275181363" sldId="260"/>
            <ac:spMk id="16" creationId="{AB84D7E8-4ECB-42D7-ADBF-01689B0F24AE}"/>
          </ac:spMkLst>
        </pc:spChg>
        <pc:cxnChg chg="add">
          <ac:chgData name="Usuario invitado" userId="" providerId="Windows Live" clId="Web-{83FF0359-6ECE-4176-9A70-CE981C971BFC}" dt="2019-10-04T00:35:57.918" v="1"/>
          <ac:cxnSpMkLst>
            <pc:docMk/>
            <pc:sldMk cId="3275181363" sldId="260"/>
            <ac:cxnSpMk id="18" creationId="{9E8E38ED-369A-44C2-B635-0BED0E48A6E8}"/>
          </ac:cxnSpMkLst>
        </pc:cxnChg>
      </pc:sldChg>
      <pc:sldChg chg="new del">
        <pc:chgData name="Usuario invitado" userId="" providerId="Windows Live" clId="Web-{83FF0359-6ECE-4176-9A70-CE981C971BFC}" dt="2019-10-04T00:36:18.356" v="5"/>
        <pc:sldMkLst>
          <pc:docMk/>
          <pc:sldMk cId="3188781896" sldId="261"/>
        </pc:sldMkLst>
      </pc:sldChg>
      <pc:sldChg chg="addSp modSp add">
        <pc:chgData name="Usuario invitado" userId="" providerId="Windows Live" clId="Web-{83FF0359-6ECE-4176-9A70-CE981C971BFC}" dt="2019-10-04T00:36:28.934" v="6"/>
        <pc:sldMkLst>
          <pc:docMk/>
          <pc:sldMk cId="3373815682" sldId="262"/>
        </pc:sldMkLst>
        <pc:spChg chg="add">
          <ac:chgData name="Usuario invitado" userId="" providerId="Windows Live" clId="Web-{83FF0359-6ECE-4176-9A70-CE981C971BFC}" dt="2019-10-04T00:36:28.934" v="6"/>
          <ac:spMkLst>
            <pc:docMk/>
            <pc:sldMk cId="3373815682" sldId="262"/>
            <ac:spMk id="10" creationId="{46C2E80F-49A6-4372-B103-219D417A55ED}"/>
          </ac:spMkLst>
        </pc:spChg>
        <pc:graphicFrameChg chg="mod modGraphic">
          <ac:chgData name="Usuario invitado" userId="" providerId="Windows Live" clId="Web-{83FF0359-6ECE-4176-9A70-CE981C971BFC}" dt="2019-10-04T00:36:28.934" v="6"/>
          <ac:graphicFrameMkLst>
            <pc:docMk/>
            <pc:sldMk cId="3373815682" sldId="262"/>
            <ac:graphicFrameMk id="5" creationId="{6D36EFE6-C879-4B35-A5AA-020D73CE0B93}"/>
          </ac:graphicFrameMkLst>
        </pc:graphicFrameChg>
      </pc:sldChg>
      <pc:sldChg chg="del">
        <pc:chgData name="Usuario invitado" userId="" providerId="Windows Live" clId="Web-{83FF0359-6ECE-4176-9A70-CE981C971BFC}" dt="2019-10-04T00:36:47.496" v="8"/>
        <pc:sldMkLst>
          <pc:docMk/>
          <pc:sldMk cId="2516319526" sldId="263"/>
        </pc:sldMkLst>
      </pc:sldChg>
      <pc:sldChg chg="addSp delSp modSp add">
        <pc:chgData name="Usuario invitado" userId="" providerId="Windows Live" clId="Web-{83FF0359-6ECE-4176-9A70-CE981C971BFC}" dt="2019-10-04T00:40:47.107" v="20" actId="20577"/>
        <pc:sldMkLst>
          <pc:docMk/>
          <pc:sldMk cId="308541664" sldId="264"/>
        </pc:sldMkLst>
        <pc:spChg chg="mod">
          <ac:chgData name="Usuario invitado" userId="" providerId="Windows Live" clId="Web-{83FF0359-6ECE-4176-9A70-CE981C971BFC}" dt="2019-10-04T00:40:47.107" v="20" actId="20577"/>
          <ac:spMkLst>
            <pc:docMk/>
            <pc:sldMk cId="308541664" sldId="264"/>
            <ac:spMk id="2" creationId="{E053DCEA-158D-4757-B647-B98F2C854DFE}"/>
          </ac:spMkLst>
        </pc:spChg>
        <pc:spChg chg="add del">
          <ac:chgData name="Usuario invitado" userId="" providerId="Windows Live" clId="Web-{83FF0359-6ECE-4176-9A70-CE981C971BFC}" dt="2019-10-04T00:37:00.465" v="10"/>
          <ac:spMkLst>
            <pc:docMk/>
            <pc:sldMk cId="308541664" sldId="264"/>
            <ac:spMk id="10" creationId="{46C2E80F-49A6-4372-B103-219D417A55ED}"/>
          </ac:spMkLst>
        </pc:spChg>
        <pc:spChg chg="add">
          <ac:chgData name="Usuario invitado" userId="" providerId="Windows Live" clId="Web-{83FF0359-6ECE-4176-9A70-CE981C971BFC}" dt="2019-10-04T00:37:00.465" v="10"/>
          <ac:spMkLst>
            <pc:docMk/>
            <pc:sldMk cId="308541664" sldId="264"/>
            <ac:spMk id="15" creationId="{46C2E80F-49A6-4372-B103-219D417A55ED}"/>
          </ac:spMkLst>
        </pc:spChg>
        <pc:graphicFrameChg chg="mod modGraphic">
          <ac:chgData name="Usuario invitado" userId="" providerId="Windows Live" clId="Web-{83FF0359-6ECE-4176-9A70-CE981C971BFC}" dt="2019-10-04T00:37:00.465" v="10"/>
          <ac:graphicFrameMkLst>
            <pc:docMk/>
            <pc:sldMk cId="308541664" sldId="264"/>
            <ac:graphicFrameMk id="5" creationId="{E6FC7425-E5D5-494C-9EB7-8D093C966540}"/>
          </ac:graphicFrameMkLst>
        </pc:graphicFrameChg>
      </pc:sldChg>
      <pc:sldChg chg="addSp modSp">
        <pc:chgData name="Usuario invitado" userId="" providerId="Windows Live" clId="Web-{83FF0359-6ECE-4176-9A70-CE981C971BFC}" dt="2019-10-04T00:50:59.046" v="30"/>
        <pc:sldMkLst>
          <pc:docMk/>
          <pc:sldMk cId="455062954" sldId="265"/>
        </pc:sldMkLst>
        <pc:picChg chg="add mod ord modCrop">
          <ac:chgData name="Usuario invitado" userId="" providerId="Windows Live" clId="Web-{83FF0359-6ECE-4176-9A70-CE981C971BFC}" dt="2019-10-04T00:50:59.046" v="30"/>
          <ac:picMkLst>
            <pc:docMk/>
            <pc:sldMk cId="455062954" sldId="265"/>
            <ac:picMk id="4" creationId="{3D3C22C2-D5B8-46C6-962E-1CE6AD4D3ED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D4C11-A598-41C9-97C0-983CDA1840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322C28-587E-4BF5-AEA4-2CB491826C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Comunicación Cliente-Servidor</a:t>
          </a:r>
          <a:endParaRPr lang="en-US"/>
        </a:p>
      </dgm:t>
    </dgm:pt>
    <dgm:pt modelId="{6CA27406-0FDB-4CF1-A025-AB7AA643AF8F}" type="parTrans" cxnId="{D74EDD78-6534-4352-A001-E52EB05439EE}">
      <dgm:prSet/>
      <dgm:spPr/>
      <dgm:t>
        <a:bodyPr/>
        <a:lstStyle/>
        <a:p>
          <a:endParaRPr lang="en-US"/>
        </a:p>
      </dgm:t>
    </dgm:pt>
    <dgm:pt modelId="{34FAC1CF-05FB-465A-AA24-99B5DBFC2310}" type="sibTrans" cxnId="{D74EDD78-6534-4352-A001-E52EB05439EE}">
      <dgm:prSet/>
      <dgm:spPr/>
      <dgm:t>
        <a:bodyPr/>
        <a:lstStyle/>
        <a:p>
          <a:endParaRPr lang="en-US"/>
        </a:p>
      </dgm:t>
    </dgm:pt>
    <dgm:pt modelId="{D2F4276C-0453-446B-8720-D712AEECB47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Mensajes enviados predeterminados</a:t>
          </a:r>
          <a:endParaRPr lang="en-US"/>
        </a:p>
      </dgm:t>
    </dgm:pt>
    <dgm:pt modelId="{BD51E501-31F4-4BBC-833A-AFB9CB269FD6}" type="parTrans" cxnId="{10CCE6A9-DA61-4628-B527-EFCA04C83920}">
      <dgm:prSet/>
      <dgm:spPr/>
      <dgm:t>
        <a:bodyPr/>
        <a:lstStyle/>
        <a:p>
          <a:endParaRPr lang="en-US"/>
        </a:p>
      </dgm:t>
    </dgm:pt>
    <dgm:pt modelId="{E8D7B026-E75C-4A6A-B8C7-0FA7DB698801}" type="sibTrans" cxnId="{10CCE6A9-DA61-4628-B527-EFCA04C83920}">
      <dgm:prSet/>
      <dgm:spPr/>
      <dgm:t>
        <a:bodyPr/>
        <a:lstStyle/>
        <a:p>
          <a:endParaRPr lang="en-US"/>
        </a:p>
      </dgm:t>
    </dgm:pt>
    <dgm:pt modelId="{C8413BC8-4E8D-48C8-B3FC-25E8CCE0EAA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Calibri Light" panose="020F0302020204030204"/>
            </a:rPr>
            <a:t>Se crean carpeta 'server' y 'cliente' para mejor orden</a:t>
          </a:r>
          <a:endParaRPr lang="es-ES"/>
        </a:p>
      </dgm:t>
    </dgm:pt>
    <dgm:pt modelId="{ED6378C6-7E09-4A4C-99EE-17AC34A97D45}" type="parTrans" cxnId="{20CD234C-0CB5-4106-B257-9F1080772E0D}">
      <dgm:prSet/>
      <dgm:spPr/>
    </dgm:pt>
    <dgm:pt modelId="{BFD4F953-6AAD-400E-ADE7-F92F759ACB04}" type="sibTrans" cxnId="{20CD234C-0CB5-4106-B257-9F1080772E0D}">
      <dgm:prSet/>
      <dgm:spPr/>
    </dgm:pt>
    <dgm:pt modelId="{EEE9BAD4-C66A-4EF4-AFCB-0CB59EB4138D}" type="pres">
      <dgm:prSet presAssocID="{90ED4C11-A598-41C9-97C0-983CDA18402A}" presName="root" presStyleCnt="0">
        <dgm:presLayoutVars>
          <dgm:dir/>
          <dgm:resizeHandles val="exact"/>
        </dgm:presLayoutVars>
      </dgm:prSet>
      <dgm:spPr/>
    </dgm:pt>
    <dgm:pt modelId="{DC6B3648-C133-4568-8E03-0852A9DC00E6}" type="pres">
      <dgm:prSet presAssocID="{F6322C28-587E-4BF5-AEA4-2CB491826CE7}" presName="compNode" presStyleCnt="0"/>
      <dgm:spPr/>
    </dgm:pt>
    <dgm:pt modelId="{AFDBBE6F-7079-4F95-8503-62E522F414B8}" type="pres">
      <dgm:prSet presAssocID="{F6322C28-587E-4BF5-AEA4-2CB491826CE7}" presName="bgRect" presStyleLbl="bgShp" presStyleIdx="0" presStyleCnt="3"/>
      <dgm:spPr/>
    </dgm:pt>
    <dgm:pt modelId="{F9614390-3CD8-434E-BE60-81327BEE600A}" type="pres">
      <dgm:prSet presAssocID="{F6322C28-587E-4BF5-AEA4-2CB491826C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E116E49-CEA6-4C92-9A53-483F8934B4B2}" type="pres">
      <dgm:prSet presAssocID="{F6322C28-587E-4BF5-AEA4-2CB491826CE7}" presName="spaceRect" presStyleCnt="0"/>
      <dgm:spPr/>
    </dgm:pt>
    <dgm:pt modelId="{12E81251-3BCD-4BE8-927A-92C2EFE10BFC}" type="pres">
      <dgm:prSet presAssocID="{F6322C28-587E-4BF5-AEA4-2CB491826CE7}" presName="parTx" presStyleLbl="revTx" presStyleIdx="0" presStyleCnt="3">
        <dgm:presLayoutVars>
          <dgm:chMax val="0"/>
          <dgm:chPref val="0"/>
        </dgm:presLayoutVars>
      </dgm:prSet>
      <dgm:spPr/>
    </dgm:pt>
    <dgm:pt modelId="{1E15D496-70CF-45F7-BEA6-3333401264F5}" type="pres">
      <dgm:prSet presAssocID="{34FAC1CF-05FB-465A-AA24-99B5DBFC2310}" presName="sibTrans" presStyleCnt="0"/>
      <dgm:spPr/>
    </dgm:pt>
    <dgm:pt modelId="{B0D5BB78-D1AD-475F-897F-226E3A24C322}" type="pres">
      <dgm:prSet presAssocID="{D2F4276C-0453-446B-8720-D712AEECB47A}" presName="compNode" presStyleCnt="0"/>
      <dgm:spPr/>
    </dgm:pt>
    <dgm:pt modelId="{1DF29E3A-159A-4234-ACFD-900CD590CA1A}" type="pres">
      <dgm:prSet presAssocID="{D2F4276C-0453-446B-8720-D712AEECB47A}" presName="bgRect" presStyleLbl="bgShp" presStyleIdx="1" presStyleCnt="3"/>
      <dgm:spPr/>
    </dgm:pt>
    <dgm:pt modelId="{C38378D7-E1E7-4A99-A7ED-E1851784EE80}" type="pres">
      <dgm:prSet presAssocID="{D2F4276C-0453-446B-8720-D712AEECB4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6C4F44E-4931-47EE-946C-ACB054F5CE5B}" type="pres">
      <dgm:prSet presAssocID="{D2F4276C-0453-446B-8720-D712AEECB47A}" presName="spaceRect" presStyleCnt="0"/>
      <dgm:spPr/>
    </dgm:pt>
    <dgm:pt modelId="{7249AC56-5DB2-4C62-B076-072C95475A64}" type="pres">
      <dgm:prSet presAssocID="{D2F4276C-0453-446B-8720-D712AEECB47A}" presName="parTx" presStyleLbl="revTx" presStyleIdx="1" presStyleCnt="3">
        <dgm:presLayoutVars>
          <dgm:chMax val="0"/>
          <dgm:chPref val="0"/>
        </dgm:presLayoutVars>
      </dgm:prSet>
      <dgm:spPr/>
    </dgm:pt>
    <dgm:pt modelId="{ADC10E77-C7FB-4AF2-A7FB-70EB220D45B5}" type="pres">
      <dgm:prSet presAssocID="{E8D7B026-E75C-4A6A-B8C7-0FA7DB698801}" presName="sibTrans" presStyleCnt="0"/>
      <dgm:spPr/>
    </dgm:pt>
    <dgm:pt modelId="{1BCA9897-32DE-420D-89C5-011EFE61DAC1}" type="pres">
      <dgm:prSet presAssocID="{C8413BC8-4E8D-48C8-B3FC-25E8CCE0EAA0}" presName="compNode" presStyleCnt="0"/>
      <dgm:spPr/>
    </dgm:pt>
    <dgm:pt modelId="{7B2FDDC5-2606-4283-A36F-001FFB2CE3A5}" type="pres">
      <dgm:prSet presAssocID="{C8413BC8-4E8D-48C8-B3FC-25E8CCE0EAA0}" presName="bgRect" presStyleLbl="bgShp" presStyleIdx="2" presStyleCnt="3"/>
      <dgm:spPr/>
    </dgm:pt>
    <dgm:pt modelId="{95386F06-88A6-44F3-A225-85864625C50B}" type="pres">
      <dgm:prSet presAssocID="{C8413BC8-4E8D-48C8-B3FC-25E8CCE0EA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A59F3EC-5CF5-42FE-8B0B-11BAFFFFB5E5}" type="pres">
      <dgm:prSet presAssocID="{C8413BC8-4E8D-48C8-B3FC-25E8CCE0EAA0}" presName="spaceRect" presStyleCnt="0"/>
      <dgm:spPr/>
    </dgm:pt>
    <dgm:pt modelId="{5D463B07-F6F2-4AE6-8C76-EC22126A1449}" type="pres">
      <dgm:prSet presAssocID="{C8413BC8-4E8D-48C8-B3FC-25E8CCE0EA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CD234C-0CB5-4106-B257-9F1080772E0D}" srcId="{90ED4C11-A598-41C9-97C0-983CDA18402A}" destId="{C8413BC8-4E8D-48C8-B3FC-25E8CCE0EAA0}" srcOrd="2" destOrd="0" parTransId="{ED6378C6-7E09-4A4C-99EE-17AC34A97D45}" sibTransId="{BFD4F953-6AAD-400E-ADE7-F92F759ACB04}"/>
    <dgm:cxn modelId="{D74EDD78-6534-4352-A001-E52EB05439EE}" srcId="{90ED4C11-A598-41C9-97C0-983CDA18402A}" destId="{F6322C28-587E-4BF5-AEA4-2CB491826CE7}" srcOrd="0" destOrd="0" parTransId="{6CA27406-0FDB-4CF1-A025-AB7AA643AF8F}" sibTransId="{34FAC1CF-05FB-465A-AA24-99B5DBFC2310}"/>
    <dgm:cxn modelId="{1AA68084-94B3-42E4-BA16-3FA50EAF1775}" type="presOf" srcId="{C8413BC8-4E8D-48C8-B3FC-25E8CCE0EAA0}" destId="{5D463B07-F6F2-4AE6-8C76-EC22126A1449}" srcOrd="0" destOrd="0" presId="urn:microsoft.com/office/officeart/2018/2/layout/IconVerticalSolidList"/>
    <dgm:cxn modelId="{4F779498-5F01-4502-BAB0-83BC522977A2}" type="presOf" srcId="{F6322C28-587E-4BF5-AEA4-2CB491826CE7}" destId="{12E81251-3BCD-4BE8-927A-92C2EFE10BFC}" srcOrd="0" destOrd="0" presId="urn:microsoft.com/office/officeart/2018/2/layout/IconVerticalSolidList"/>
    <dgm:cxn modelId="{CFBCB0A2-043D-4041-BCEC-14ACC6779BEE}" type="presOf" srcId="{D2F4276C-0453-446B-8720-D712AEECB47A}" destId="{7249AC56-5DB2-4C62-B076-072C95475A64}" srcOrd="0" destOrd="0" presId="urn:microsoft.com/office/officeart/2018/2/layout/IconVerticalSolidList"/>
    <dgm:cxn modelId="{10CCE6A9-DA61-4628-B527-EFCA04C83920}" srcId="{90ED4C11-A598-41C9-97C0-983CDA18402A}" destId="{D2F4276C-0453-446B-8720-D712AEECB47A}" srcOrd="1" destOrd="0" parTransId="{BD51E501-31F4-4BBC-833A-AFB9CB269FD6}" sibTransId="{E8D7B026-E75C-4A6A-B8C7-0FA7DB698801}"/>
    <dgm:cxn modelId="{BC55C0EF-D19D-4E7A-A543-FB75F76BB45E}" type="presOf" srcId="{90ED4C11-A598-41C9-97C0-983CDA18402A}" destId="{EEE9BAD4-C66A-4EF4-AFCB-0CB59EB4138D}" srcOrd="0" destOrd="0" presId="urn:microsoft.com/office/officeart/2018/2/layout/IconVerticalSolidList"/>
    <dgm:cxn modelId="{1A52C951-0A69-4769-9777-3F065B4D4B5B}" type="presParOf" srcId="{EEE9BAD4-C66A-4EF4-AFCB-0CB59EB4138D}" destId="{DC6B3648-C133-4568-8E03-0852A9DC00E6}" srcOrd="0" destOrd="0" presId="urn:microsoft.com/office/officeart/2018/2/layout/IconVerticalSolidList"/>
    <dgm:cxn modelId="{E8D94601-4AA1-4C60-B568-5374F7D46E55}" type="presParOf" srcId="{DC6B3648-C133-4568-8E03-0852A9DC00E6}" destId="{AFDBBE6F-7079-4F95-8503-62E522F414B8}" srcOrd="0" destOrd="0" presId="urn:microsoft.com/office/officeart/2018/2/layout/IconVerticalSolidList"/>
    <dgm:cxn modelId="{EDAD36C6-E41C-4231-834D-E6370262B1CD}" type="presParOf" srcId="{DC6B3648-C133-4568-8E03-0852A9DC00E6}" destId="{F9614390-3CD8-434E-BE60-81327BEE600A}" srcOrd="1" destOrd="0" presId="urn:microsoft.com/office/officeart/2018/2/layout/IconVerticalSolidList"/>
    <dgm:cxn modelId="{798720FF-D07D-4CDE-B03C-B24DEE1F3524}" type="presParOf" srcId="{DC6B3648-C133-4568-8E03-0852A9DC00E6}" destId="{6E116E49-CEA6-4C92-9A53-483F8934B4B2}" srcOrd="2" destOrd="0" presId="urn:microsoft.com/office/officeart/2018/2/layout/IconVerticalSolidList"/>
    <dgm:cxn modelId="{73B88A17-6803-4D35-8E89-F0B6EF4AF679}" type="presParOf" srcId="{DC6B3648-C133-4568-8E03-0852A9DC00E6}" destId="{12E81251-3BCD-4BE8-927A-92C2EFE10BFC}" srcOrd="3" destOrd="0" presId="urn:microsoft.com/office/officeart/2018/2/layout/IconVerticalSolidList"/>
    <dgm:cxn modelId="{0176CFE1-A0FE-4D1F-94DD-3BFD52EECD58}" type="presParOf" srcId="{EEE9BAD4-C66A-4EF4-AFCB-0CB59EB4138D}" destId="{1E15D496-70CF-45F7-BEA6-3333401264F5}" srcOrd="1" destOrd="0" presId="urn:microsoft.com/office/officeart/2018/2/layout/IconVerticalSolidList"/>
    <dgm:cxn modelId="{40C58724-38E6-40C4-86E8-8966907D71A4}" type="presParOf" srcId="{EEE9BAD4-C66A-4EF4-AFCB-0CB59EB4138D}" destId="{B0D5BB78-D1AD-475F-897F-226E3A24C322}" srcOrd="2" destOrd="0" presId="urn:microsoft.com/office/officeart/2018/2/layout/IconVerticalSolidList"/>
    <dgm:cxn modelId="{2EBFF6C6-0D1E-4557-800A-87A21963B297}" type="presParOf" srcId="{B0D5BB78-D1AD-475F-897F-226E3A24C322}" destId="{1DF29E3A-159A-4234-ACFD-900CD590CA1A}" srcOrd="0" destOrd="0" presId="urn:microsoft.com/office/officeart/2018/2/layout/IconVerticalSolidList"/>
    <dgm:cxn modelId="{85713D83-FF17-43FF-BF03-7C2CB1A4CEC9}" type="presParOf" srcId="{B0D5BB78-D1AD-475F-897F-226E3A24C322}" destId="{C38378D7-E1E7-4A99-A7ED-E1851784EE80}" srcOrd="1" destOrd="0" presId="urn:microsoft.com/office/officeart/2018/2/layout/IconVerticalSolidList"/>
    <dgm:cxn modelId="{8E06D174-D029-4505-B597-BBDC23AFF9DD}" type="presParOf" srcId="{B0D5BB78-D1AD-475F-897F-226E3A24C322}" destId="{F6C4F44E-4931-47EE-946C-ACB054F5CE5B}" srcOrd="2" destOrd="0" presId="urn:microsoft.com/office/officeart/2018/2/layout/IconVerticalSolidList"/>
    <dgm:cxn modelId="{932EB81E-85DF-4E38-91B8-562342DB10DA}" type="presParOf" srcId="{B0D5BB78-D1AD-475F-897F-226E3A24C322}" destId="{7249AC56-5DB2-4C62-B076-072C95475A64}" srcOrd="3" destOrd="0" presId="urn:microsoft.com/office/officeart/2018/2/layout/IconVerticalSolidList"/>
    <dgm:cxn modelId="{959F923E-C35C-4D00-BB33-FBE5F51E2630}" type="presParOf" srcId="{EEE9BAD4-C66A-4EF4-AFCB-0CB59EB4138D}" destId="{ADC10E77-C7FB-4AF2-A7FB-70EB220D45B5}" srcOrd="3" destOrd="0" presId="urn:microsoft.com/office/officeart/2018/2/layout/IconVerticalSolidList"/>
    <dgm:cxn modelId="{B41B8AA0-9280-4607-BA08-879188E9048C}" type="presParOf" srcId="{EEE9BAD4-C66A-4EF4-AFCB-0CB59EB4138D}" destId="{1BCA9897-32DE-420D-89C5-011EFE61DAC1}" srcOrd="4" destOrd="0" presId="urn:microsoft.com/office/officeart/2018/2/layout/IconVerticalSolidList"/>
    <dgm:cxn modelId="{C0ECA212-0A9D-48D4-AFB2-19BD1B85460B}" type="presParOf" srcId="{1BCA9897-32DE-420D-89C5-011EFE61DAC1}" destId="{7B2FDDC5-2606-4283-A36F-001FFB2CE3A5}" srcOrd="0" destOrd="0" presId="urn:microsoft.com/office/officeart/2018/2/layout/IconVerticalSolidList"/>
    <dgm:cxn modelId="{6B56C3EB-790B-421D-B247-EAEB79551EC3}" type="presParOf" srcId="{1BCA9897-32DE-420D-89C5-011EFE61DAC1}" destId="{95386F06-88A6-44F3-A225-85864625C50B}" srcOrd="1" destOrd="0" presId="urn:microsoft.com/office/officeart/2018/2/layout/IconVerticalSolidList"/>
    <dgm:cxn modelId="{4564E221-B13C-4C6F-9C82-CD4644E0B181}" type="presParOf" srcId="{1BCA9897-32DE-420D-89C5-011EFE61DAC1}" destId="{FA59F3EC-5CF5-42FE-8B0B-11BAFFFFB5E5}" srcOrd="2" destOrd="0" presId="urn:microsoft.com/office/officeart/2018/2/layout/IconVerticalSolidList"/>
    <dgm:cxn modelId="{6FC3BABC-8352-4BA8-9FD7-F83DA27A969C}" type="presParOf" srcId="{1BCA9897-32DE-420D-89C5-011EFE61DAC1}" destId="{5D463B07-F6F2-4AE6-8C76-EC22126A14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9AF95-B276-4563-AE0C-A3C17160F0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E74981-916F-4B35-B21E-3E4D8D32DC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Almacenamiento de mensajes en alguno de los nodos que respondan al multicast hearbeat</a:t>
          </a:r>
          <a:endParaRPr lang="en-US"/>
        </a:p>
      </dgm:t>
    </dgm:pt>
    <dgm:pt modelId="{800991D5-274E-400F-9449-08F874EE0E8D}" type="parTrans" cxnId="{2CAB186E-4C1F-4A91-842D-25CCC123F2AF}">
      <dgm:prSet/>
      <dgm:spPr/>
      <dgm:t>
        <a:bodyPr/>
        <a:lstStyle/>
        <a:p>
          <a:endParaRPr lang="en-US"/>
        </a:p>
      </dgm:t>
    </dgm:pt>
    <dgm:pt modelId="{19E73D02-F088-41EE-AA5A-1D92D42F9558}" type="sibTrans" cxnId="{2CAB186E-4C1F-4A91-842D-25CCC123F2AF}">
      <dgm:prSet/>
      <dgm:spPr/>
      <dgm:t>
        <a:bodyPr/>
        <a:lstStyle/>
        <a:p>
          <a:endParaRPr lang="en-US"/>
        </a:p>
      </dgm:t>
    </dgm:pt>
    <dgm:pt modelId="{84C94820-C1A9-4C48-A8BF-28EA500DE34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Uso de dos redes, una para interaccion cliente-servidor y otra para servidor-nodos</a:t>
          </a:r>
          <a:endParaRPr lang="en-US"/>
        </a:p>
      </dgm:t>
    </dgm:pt>
    <dgm:pt modelId="{6DD0B00E-0B44-4667-81DD-C18FF480BE04}" type="parTrans" cxnId="{1A304601-C7C5-4E21-89D3-1DBF7DE5D473}">
      <dgm:prSet/>
      <dgm:spPr/>
      <dgm:t>
        <a:bodyPr/>
        <a:lstStyle/>
        <a:p>
          <a:endParaRPr lang="en-US"/>
        </a:p>
      </dgm:t>
    </dgm:pt>
    <dgm:pt modelId="{2388CE44-8824-42B5-AEDA-D765038A7EBF}" type="sibTrans" cxnId="{1A304601-C7C5-4E21-89D3-1DBF7DE5D473}">
      <dgm:prSet/>
      <dgm:spPr/>
      <dgm:t>
        <a:bodyPr/>
        <a:lstStyle/>
        <a:p>
          <a:endParaRPr lang="en-US"/>
        </a:p>
      </dgm:t>
    </dgm:pt>
    <dgm:pt modelId="{21606FB0-9CCD-45E5-9D90-FB8E6C5BB5B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crean las carpetas de servidor, cliente y de cada nodo para orden en almacenamiento de mensajes</a:t>
          </a:r>
          <a:endParaRPr lang="en-US"/>
        </a:p>
      </dgm:t>
    </dgm:pt>
    <dgm:pt modelId="{261F3444-A168-439E-8DDE-7656B6FC49F8}" type="parTrans" cxnId="{734C5417-A683-42D3-826A-222551C21175}">
      <dgm:prSet/>
      <dgm:spPr/>
      <dgm:t>
        <a:bodyPr/>
        <a:lstStyle/>
        <a:p>
          <a:endParaRPr lang="en-US"/>
        </a:p>
      </dgm:t>
    </dgm:pt>
    <dgm:pt modelId="{B285F767-D55D-49DD-BD5F-5C4A7E5F05C1}" type="sibTrans" cxnId="{734C5417-A683-42D3-826A-222551C21175}">
      <dgm:prSet/>
      <dgm:spPr/>
      <dgm:t>
        <a:bodyPr/>
        <a:lstStyle/>
        <a:p>
          <a:endParaRPr lang="en-US"/>
        </a:p>
      </dgm:t>
    </dgm:pt>
    <dgm:pt modelId="{DAFC5D4F-4503-4FF5-9C55-EFCBD1930DCE}" type="pres">
      <dgm:prSet presAssocID="{95F9AF95-B276-4563-AE0C-A3C17160F0BB}" presName="root" presStyleCnt="0">
        <dgm:presLayoutVars>
          <dgm:dir/>
          <dgm:resizeHandles val="exact"/>
        </dgm:presLayoutVars>
      </dgm:prSet>
      <dgm:spPr/>
    </dgm:pt>
    <dgm:pt modelId="{4A8A11EF-4AD7-4634-81CA-419161F9FC33}" type="pres">
      <dgm:prSet presAssocID="{FEE74981-916F-4B35-B21E-3E4D8D32DC28}" presName="compNode" presStyleCnt="0"/>
      <dgm:spPr/>
    </dgm:pt>
    <dgm:pt modelId="{C5A0E901-253F-4BE9-ABE2-01A989C07EE3}" type="pres">
      <dgm:prSet presAssocID="{FEE74981-916F-4B35-B21E-3E4D8D32DC28}" presName="bgRect" presStyleLbl="bgShp" presStyleIdx="0" presStyleCnt="3"/>
      <dgm:spPr/>
    </dgm:pt>
    <dgm:pt modelId="{3211435A-79E5-4601-856D-2E11006AA840}" type="pres">
      <dgm:prSet presAssocID="{FEE74981-916F-4B35-B21E-3E4D8D32DC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B9107A0-E482-4489-9D98-F91CDE042A86}" type="pres">
      <dgm:prSet presAssocID="{FEE74981-916F-4B35-B21E-3E4D8D32DC28}" presName="spaceRect" presStyleCnt="0"/>
      <dgm:spPr/>
    </dgm:pt>
    <dgm:pt modelId="{DAE7389D-C0B3-4195-94DD-B59D57CE97E0}" type="pres">
      <dgm:prSet presAssocID="{FEE74981-916F-4B35-B21E-3E4D8D32DC28}" presName="parTx" presStyleLbl="revTx" presStyleIdx="0" presStyleCnt="3">
        <dgm:presLayoutVars>
          <dgm:chMax val="0"/>
          <dgm:chPref val="0"/>
        </dgm:presLayoutVars>
      </dgm:prSet>
      <dgm:spPr/>
    </dgm:pt>
    <dgm:pt modelId="{DD542F6F-A408-4FF6-B077-09B88450995C}" type="pres">
      <dgm:prSet presAssocID="{19E73D02-F088-41EE-AA5A-1D92D42F9558}" presName="sibTrans" presStyleCnt="0"/>
      <dgm:spPr/>
    </dgm:pt>
    <dgm:pt modelId="{25EBFC2C-09CD-4A6E-9206-7D67F6C0D8F9}" type="pres">
      <dgm:prSet presAssocID="{84C94820-C1A9-4C48-A8BF-28EA500DE345}" presName="compNode" presStyleCnt="0"/>
      <dgm:spPr/>
    </dgm:pt>
    <dgm:pt modelId="{FF399F8F-B463-42F2-8E36-C55F7BD5C044}" type="pres">
      <dgm:prSet presAssocID="{84C94820-C1A9-4C48-A8BF-28EA500DE345}" presName="bgRect" presStyleLbl="bgShp" presStyleIdx="1" presStyleCnt="3"/>
      <dgm:spPr/>
    </dgm:pt>
    <dgm:pt modelId="{F6A4DF5A-6945-4EA1-AF30-178F2D86041C}" type="pres">
      <dgm:prSet presAssocID="{84C94820-C1A9-4C48-A8BF-28EA500DE3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85855B-1442-489D-83D7-EE59EAC9C912}" type="pres">
      <dgm:prSet presAssocID="{84C94820-C1A9-4C48-A8BF-28EA500DE345}" presName="spaceRect" presStyleCnt="0"/>
      <dgm:spPr/>
    </dgm:pt>
    <dgm:pt modelId="{52596604-A488-48AB-9106-4CA0F150C658}" type="pres">
      <dgm:prSet presAssocID="{84C94820-C1A9-4C48-A8BF-28EA500DE345}" presName="parTx" presStyleLbl="revTx" presStyleIdx="1" presStyleCnt="3">
        <dgm:presLayoutVars>
          <dgm:chMax val="0"/>
          <dgm:chPref val="0"/>
        </dgm:presLayoutVars>
      </dgm:prSet>
      <dgm:spPr/>
    </dgm:pt>
    <dgm:pt modelId="{8D48793B-2B39-4DCC-A070-D528A39B4824}" type="pres">
      <dgm:prSet presAssocID="{2388CE44-8824-42B5-AEDA-D765038A7EBF}" presName="sibTrans" presStyleCnt="0"/>
      <dgm:spPr/>
    </dgm:pt>
    <dgm:pt modelId="{523F6181-2472-4B12-8A2D-B96C5530F50D}" type="pres">
      <dgm:prSet presAssocID="{21606FB0-9CCD-45E5-9D90-FB8E6C5BB5B3}" presName="compNode" presStyleCnt="0"/>
      <dgm:spPr/>
    </dgm:pt>
    <dgm:pt modelId="{AC2CC192-3598-41FE-9E41-2FE4DD28A2CD}" type="pres">
      <dgm:prSet presAssocID="{21606FB0-9CCD-45E5-9D90-FB8E6C5BB5B3}" presName="bgRect" presStyleLbl="bgShp" presStyleIdx="2" presStyleCnt="3"/>
      <dgm:spPr/>
    </dgm:pt>
    <dgm:pt modelId="{106DD53E-EBDB-4A05-8E5C-74F0D072137F}" type="pres">
      <dgm:prSet presAssocID="{21606FB0-9CCD-45E5-9D90-FB8E6C5BB5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E059F4-9B62-410D-90EA-830574A273AB}" type="pres">
      <dgm:prSet presAssocID="{21606FB0-9CCD-45E5-9D90-FB8E6C5BB5B3}" presName="spaceRect" presStyleCnt="0"/>
      <dgm:spPr/>
    </dgm:pt>
    <dgm:pt modelId="{230543DA-18F9-41D0-89F6-451525C3A8CD}" type="pres">
      <dgm:prSet presAssocID="{21606FB0-9CCD-45E5-9D90-FB8E6C5BB5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304601-C7C5-4E21-89D3-1DBF7DE5D473}" srcId="{95F9AF95-B276-4563-AE0C-A3C17160F0BB}" destId="{84C94820-C1A9-4C48-A8BF-28EA500DE345}" srcOrd="1" destOrd="0" parTransId="{6DD0B00E-0B44-4667-81DD-C18FF480BE04}" sibTransId="{2388CE44-8824-42B5-AEDA-D765038A7EBF}"/>
    <dgm:cxn modelId="{734C5417-A683-42D3-826A-222551C21175}" srcId="{95F9AF95-B276-4563-AE0C-A3C17160F0BB}" destId="{21606FB0-9CCD-45E5-9D90-FB8E6C5BB5B3}" srcOrd="2" destOrd="0" parTransId="{261F3444-A168-439E-8DDE-7656B6FC49F8}" sibTransId="{B285F767-D55D-49DD-BD5F-5C4A7E5F05C1}"/>
    <dgm:cxn modelId="{229DC24B-A557-41E9-88E2-78B584882684}" type="presOf" srcId="{FEE74981-916F-4B35-B21E-3E4D8D32DC28}" destId="{DAE7389D-C0B3-4195-94DD-B59D57CE97E0}" srcOrd="0" destOrd="0" presId="urn:microsoft.com/office/officeart/2018/2/layout/IconVerticalSolidList"/>
    <dgm:cxn modelId="{2CAB186E-4C1F-4A91-842D-25CCC123F2AF}" srcId="{95F9AF95-B276-4563-AE0C-A3C17160F0BB}" destId="{FEE74981-916F-4B35-B21E-3E4D8D32DC28}" srcOrd="0" destOrd="0" parTransId="{800991D5-274E-400F-9449-08F874EE0E8D}" sibTransId="{19E73D02-F088-41EE-AA5A-1D92D42F9558}"/>
    <dgm:cxn modelId="{B8289282-D7E8-4742-B988-A89345155267}" type="presOf" srcId="{95F9AF95-B276-4563-AE0C-A3C17160F0BB}" destId="{DAFC5D4F-4503-4FF5-9C55-EFCBD1930DCE}" srcOrd="0" destOrd="0" presId="urn:microsoft.com/office/officeart/2018/2/layout/IconVerticalSolidList"/>
    <dgm:cxn modelId="{9BD5D48C-E4F3-48F8-A039-8BFBC7EDB1F5}" type="presOf" srcId="{84C94820-C1A9-4C48-A8BF-28EA500DE345}" destId="{52596604-A488-48AB-9106-4CA0F150C658}" srcOrd="0" destOrd="0" presId="urn:microsoft.com/office/officeart/2018/2/layout/IconVerticalSolidList"/>
    <dgm:cxn modelId="{9E6811CB-81B4-4E55-A562-430025799328}" type="presOf" srcId="{21606FB0-9CCD-45E5-9D90-FB8E6C5BB5B3}" destId="{230543DA-18F9-41D0-89F6-451525C3A8CD}" srcOrd="0" destOrd="0" presId="urn:microsoft.com/office/officeart/2018/2/layout/IconVerticalSolidList"/>
    <dgm:cxn modelId="{BF81B62C-C98A-47E0-8DF0-B814D4AA46A9}" type="presParOf" srcId="{DAFC5D4F-4503-4FF5-9C55-EFCBD1930DCE}" destId="{4A8A11EF-4AD7-4634-81CA-419161F9FC33}" srcOrd="0" destOrd="0" presId="urn:microsoft.com/office/officeart/2018/2/layout/IconVerticalSolidList"/>
    <dgm:cxn modelId="{DC1D0835-C123-4A58-B72A-625013201225}" type="presParOf" srcId="{4A8A11EF-4AD7-4634-81CA-419161F9FC33}" destId="{C5A0E901-253F-4BE9-ABE2-01A989C07EE3}" srcOrd="0" destOrd="0" presId="urn:microsoft.com/office/officeart/2018/2/layout/IconVerticalSolidList"/>
    <dgm:cxn modelId="{234998FF-7F4C-467B-AEAC-686DDFEAE0EA}" type="presParOf" srcId="{4A8A11EF-4AD7-4634-81CA-419161F9FC33}" destId="{3211435A-79E5-4601-856D-2E11006AA840}" srcOrd="1" destOrd="0" presId="urn:microsoft.com/office/officeart/2018/2/layout/IconVerticalSolidList"/>
    <dgm:cxn modelId="{D05F1E90-AEFB-49CE-9950-608608991DD7}" type="presParOf" srcId="{4A8A11EF-4AD7-4634-81CA-419161F9FC33}" destId="{3B9107A0-E482-4489-9D98-F91CDE042A86}" srcOrd="2" destOrd="0" presId="urn:microsoft.com/office/officeart/2018/2/layout/IconVerticalSolidList"/>
    <dgm:cxn modelId="{352F8DF0-8C1A-4F5B-9E1D-D727714078EA}" type="presParOf" srcId="{4A8A11EF-4AD7-4634-81CA-419161F9FC33}" destId="{DAE7389D-C0B3-4195-94DD-B59D57CE97E0}" srcOrd="3" destOrd="0" presId="urn:microsoft.com/office/officeart/2018/2/layout/IconVerticalSolidList"/>
    <dgm:cxn modelId="{744976B1-9442-4349-B169-3489C2E99CA8}" type="presParOf" srcId="{DAFC5D4F-4503-4FF5-9C55-EFCBD1930DCE}" destId="{DD542F6F-A408-4FF6-B077-09B88450995C}" srcOrd="1" destOrd="0" presId="urn:microsoft.com/office/officeart/2018/2/layout/IconVerticalSolidList"/>
    <dgm:cxn modelId="{ACA81F7A-96AD-46D9-BE23-8BDDB5F51F5F}" type="presParOf" srcId="{DAFC5D4F-4503-4FF5-9C55-EFCBD1930DCE}" destId="{25EBFC2C-09CD-4A6E-9206-7D67F6C0D8F9}" srcOrd="2" destOrd="0" presId="urn:microsoft.com/office/officeart/2018/2/layout/IconVerticalSolidList"/>
    <dgm:cxn modelId="{DA2F0CE6-B347-43DA-B61C-47EEF0A1E475}" type="presParOf" srcId="{25EBFC2C-09CD-4A6E-9206-7D67F6C0D8F9}" destId="{FF399F8F-B463-42F2-8E36-C55F7BD5C044}" srcOrd="0" destOrd="0" presId="urn:microsoft.com/office/officeart/2018/2/layout/IconVerticalSolidList"/>
    <dgm:cxn modelId="{6120408D-5D42-429B-A873-6B288DF168E4}" type="presParOf" srcId="{25EBFC2C-09CD-4A6E-9206-7D67F6C0D8F9}" destId="{F6A4DF5A-6945-4EA1-AF30-178F2D86041C}" srcOrd="1" destOrd="0" presId="urn:microsoft.com/office/officeart/2018/2/layout/IconVerticalSolidList"/>
    <dgm:cxn modelId="{00F5AF9F-01DF-42FD-BC18-A7A785706C92}" type="presParOf" srcId="{25EBFC2C-09CD-4A6E-9206-7D67F6C0D8F9}" destId="{FD85855B-1442-489D-83D7-EE59EAC9C912}" srcOrd="2" destOrd="0" presId="urn:microsoft.com/office/officeart/2018/2/layout/IconVerticalSolidList"/>
    <dgm:cxn modelId="{FC3AE68A-D1B8-47DA-A8DA-F29F3B5CBDE6}" type="presParOf" srcId="{25EBFC2C-09CD-4A6E-9206-7D67F6C0D8F9}" destId="{52596604-A488-48AB-9106-4CA0F150C658}" srcOrd="3" destOrd="0" presId="urn:microsoft.com/office/officeart/2018/2/layout/IconVerticalSolidList"/>
    <dgm:cxn modelId="{C0E66F7A-2F42-45DA-98EC-478C895C213F}" type="presParOf" srcId="{DAFC5D4F-4503-4FF5-9C55-EFCBD1930DCE}" destId="{8D48793B-2B39-4DCC-A070-D528A39B4824}" srcOrd="3" destOrd="0" presId="urn:microsoft.com/office/officeart/2018/2/layout/IconVerticalSolidList"/>
    <dgm:cxn modelId="{73B09FAB-6B36-4F91-83D3-79FB748BC7E4}" type="presParOf" srcId="{DAFC5D4F-4503-4FF5-9C55-EFCBD1930DCE}" destId="{523F6181-2472-4B12-8A2D-B96C5530F50D}" srcOrd="4" destOrd="0" presId="urn:microsoft.com/office/officeart/2018/2/layout/IconVerticalSolidList"/>
    <dgm:cxn modelId="{40586803-5948-4C73-AA52-E3E7E083BAAA}" type="presParOf" srcId="{523F6181-2472-4B12-8A2D-B96C5530F50D}" destId="{AC2CC192-3598-41FE-9E41-2FE4DD28A2CD}" srcOrd="0" destOrd="0" presId="urn:microsoft.com/office/officeart/2018/2/layout/IconVerticalSolidList"/>
    <dgm:cxn modelId="{AF73869D-1F7F-4BB3-A307-49966547CCDE}" type="presParOf" srcId="{523F6181-2472-4B12-8A2D-B96C5530F50D}" destId="{106DD53E-EBDB-4A05-8E5C-74F0D072137F}" srcOrd="1" destOrd="0" presId="urn:microsoft.com/office/officeart/2018/2/layout/IconVerticalSolidList"/>
    <dgm:cxn modelId="{A3396285-46C9-41A5-99FA-27F3F300C687}" type="presParOf" srcId="{523F6181-2472-4B12-8A2D-B96C5530F50D}" destId="{48E059F4-9B62-410D-90EA-830574A273AB}" srcOrd="2" destOrd="0" presId="urn:microsoft.com/office/officeart/2018/2/layout/IconVerticalSolidList"/>
    <dgm:cxn modelId="{7E2DA3E7-E7CA-4AF0-9CFE-E37D42F1214D}" type="presParOf" srcId="{523F6181-2472-4B12-8A2D-B96C5530F50D}" destId="{230543DA-18F9-41D0-89F6-451525C3A8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BE6F-7079-4F95-8503-62E522F414B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14390-3CD8-434E-BE60-81327BEE600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1251-3BCD-4BE8-927A-92C2EFE10BF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Comunicación Cliente-Servidor</a:t>
          </a:r>
          <a:endParaRPr lang="en-US" sz="2500" kern="1200"/>
        </a:p>
      </dsp:txBody>
      <dsp:txXfrm>
        <a:off x="1941716" y="718"/>
        <a:ext cx="4571887" cy="1681139"/>
      </dsp:txXfrm>
    </dsp:sp>
    <dsp:sp modelId="{1DF29E3A-159A-4234-ACFD-900CD590CA1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378D7-E1E7-4A99-A7ED-E1851784EE8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9AC56-5DB2-4C62-B076-072C95475A6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Mensajes enviados predeterminados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B2FDDC5-2606-4283-A36F-001FFB2CE3A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6F06-88A6-44F3-A225-85864625C50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63B07-F6F2-4AE6-8C76-EC22126A144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>
              <a:latin typeface="Calibri Light" panose="020F0302020204030204"/>
            </a:rPr>
            <a:t>Se crean carpeta 'server' y 'cliente' para mejor orden</a:t>
          </a:r>
          <a:endParaRPr lang="es-E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0E901-253F-4BE9-ABE2-01A989C07EE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1435A-79E5-4601-856D-2E11006AA84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7389D-C0B3-4195-94DD-B59D57CE97E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Almacenamiento de mensajes en alguno de los nodos que respondan al multicast hearbeat</a:t>
          </a:r>
          <a:endParaRPr lang="en-US" sz="2300" kern="1200"/>
        </a:p>
      </dsp:txBody>
      <dsp:txXfrm>
        <a:off x="1941716" y="718"/>
        <a:ext cx="4571887" cy="1681139"/>
      </dsp:txXfrm>
    </dsp:sp>
    <dsp:sp modelId="{FF399F8F-B463-42F2-8E36-C55F7BD5C04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4DF5A-6945-4EA1-AF30-178F2D86041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96604-A488-48AB-9106-4CA0F150C65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Uso de dos redes, una para interaccion cliente-servidor y otra para servidor-nodos</a:t>
          </a:r>
          <a:endParaRPr lang="en-US" sz="2300" kern="1200"/>
        </a:p>
      </dsp:txBody>
      <dsp:txXfrm>
        <a:off x="1941716" y="2102143"/>
        <a:ext cx="4571887" cy="1681139"/>
      </dsp:txXfrm>
    </dsp:sp>
    <dsp:sp modelId="{AC2CC192-3598-41FE-9E41-2FE4DD28A2C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DD53E-EBDB-4A05-8E5C-74F0D072137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543DA-18F9-41D0-89F6-451525C3A8C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Se crean las carpetas de servidor, cliente y de cada nodo para orden en almacenamiento de mensajes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FD6D4-2044-4788-A49B-21DC0CB1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B0EAB-31DF-4FF3-9D91-F71DC1DFB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B813B-5919-4606-B707-5EF5415E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03B5A8-5A5E-49F5-A441-0425D7D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8EFF1-AB72-42B2-B618-23771F8C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13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74D72-1EA2-47F2-A684-047CD371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3182D-FC5A-4D01-88DF-634F57632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FDF15-C364-494C-AA83-692B5AE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CA655-04E3-4E06-8E3E-E82A12D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063BD-F00A-4F5E-BADE-66F3B79D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77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70615-4104-4459-808A-AB8737DE8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11C55-8F1C-4A3F-AAEE-8E104E37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74E32-6B0D-4CB8-B7BA-19877C76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FBD31-F8F9-4FDF-9C2C-FE596A13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D2104-7C95-4790-A7E8-2EF71B13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4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576D1-E279-4549-A7E2-4DAF372D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80A1C-1572-4A45-9D6B-C1C8745C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0F936-C20E-4909-AA22-F9AF81E3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0608D-06CC-4246-8D02-C407E14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35CE4-A224-4F0F-8EA0-059FC4D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83EE6-45EF-4122-B9ED-273B2397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AECF42-6443-438F-A1CE-8AEF3798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3B3E4-C6EC-4469-8293-B7D6649A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A1E32-B495-4F41-A7E2-EC54F57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49419-AB80-47E2-85C6-F3502057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95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D0CFE-3189-4F98-A8E5-2C89581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18C0C-7935-4AE0-9BF8-D5EC56F44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4CE756-6EE8-4D5F-83DD-5E256164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34D09-D110-458A-A29D-5B8A1E48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59FF1-8BF1-4BA0-A8B1-5594B6D6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5C80E-789B-487E-81CB-07430062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633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ED06-8316-4D35-A965-E9C126C8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801FB3-B68B-41F1-A3F1-343E304D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66BD2-A3AC-4C80-B72B-C387C955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93D6E3-D9FB-4E57-B03E-41BEBCBF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B583E6-4E8D-420A-8D8F-104C75AB7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BB627-E537-4B4E-AD66-D1B6992B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1411D6-B71B-4113-A5E3-F665506F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78E718-995D-463D-B4C2-5A19444A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3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A56A9-FEE6-4113-AF78-30BF00E2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164890-DDF2-4D8A-96A2-B8AA795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1C38CF-C232-4353-8591-AA9BA2E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0CADDC-328C-43D1-B60A-DC65E3DA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96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D06F7B-E1DB-498B-8DB8-EA99FFB9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C8BDDF-A681-4C59-B82A-412CF5B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430087-8FAD-4C8F-958B-7C5EC41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26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B231E-1071-49F2-9C7B-03043A0C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8B1BF-4314-48E3-AD94-2AB8484F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EB097-6C7A-4BCC-8F99-592276AE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CFAB4-B12B-41E3-B0F1-15A8569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B2F15-FD24-486F-812F-DD3116B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EA267-FDE4-4D6C-AD33-1260C820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519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71611-5F60-4075-8970-64A8BC8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EFC713-00DE-4DE4-BB73-5B7A7D33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04AC3F-579D-4B01-9C1C-4BF2AD0F4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62C0C-C92B-4E9A-9E3F-D8091937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918A4-0E58-4AFC-AB74-7579D747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38753-EA9F-4E5F-A7E0-A39861E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6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F86E4-0522-4739-84FF-1F9584FF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640EC-6AA5-4284-BABF-BCF4A6B3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A2585-6245-4362-9346-31356737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9048-1DC8-4850-9E7A-EA1C9EE14CF7}" type="datetimeFigureOut">
              <a:rPr lang="es-CL" smtClean="0"/>
              <a:t>03-10-2019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44309-BD26-4407-A51C-8C2349993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D6496-3309-489B-A189-5652117C7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5B44-1136-40E2-83DF-0BBF17BC159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48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841CBB-7772-44E9-AEC9-3640F454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5600">
                <a:cs typeface="Calibri Light"/>
              </a:rPr>
              <a:t>Tarea 1</a:t>
            </a:r>
            <a:br>
              <a:rPr lang="es-ES" sz="5600">
                <a:cs typeface="Calibri Light"/>
              </a:rPr>
            </a:br>
            <a:r>
              <a:rPr lang="es-ES" sz="5600">
                <a:cs typeface="Calibri Light"/>
              </a:rPr>
              <a:t> Sistemas Distribuidos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29DD1-BA47-4A16-A353-A43308F4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s-ES">
                <a:cs typeface="Calibri"/>
              </a:rPr>
              <a:t>Christopher Gilbert</a:t>
            </a:r>
          </a:p>
          <a:p>
            <a:pPr algn="l"/>
            <a:r>
              <a:rPr lang="es-ES">
                <a:cs typeface="Calibri"/>
              </a:rPr>
              <a:t>Jean Gonzalez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626417-673E-4DC1-B5D3-34E92E71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Actividad 1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D36EFE6-C879-4B35-A5AA-020D73CE0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34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8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D3C22C2-D5B8-46C6-962E-1CE6AD4D3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6" r="59676" b="-85"/>
          <a:stretch/>
        </p:blipFill>
        <p:spPr>
          <a:xfrm>
            <a:off x="0" y="0"/>
            <a:ext cx="4916277" cy="6860636"/>
          </a:xfrm>
          <a:prstGeom prst="rect">
            <a:avLst/>
          </a:prstGeom>
        </p:spPr>
      </p:pic>
      <p:pic>
        <p:nvPicPr>
          <p:cNvPr id="5" name="Imagen 4" descr="Imagen que contiene camiseta, televisión, pantalla, computadora&#10;&#10;Descripción generada automáticamente">
            <a:extLst>
              <a:ext uri="{FF2B5EF4-FFF2-40B4-BE49-F238E27FC236}">
                <a16:creationId xmlns:a16="http://schemas.microsoft.com/office/drawing/2014/main" id="{977E1DE5-3442-4FB4-97C3-4BEFB2D8D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8" y="-1192696"/>
            <a:ext cx="8637104" cy="8637104"/>
          </a:xfrm>
          <a:prstGeom prst="rect">
            <a:avLst/>
          </a:prstGeom>
        </p:spPr>
      </p:pic>
      <p:pic>
        <p:nvPicPr>
          <p:cNvPr id="7" name="Imagen 6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7C9EED56-0C60-4D45-9134-96A426EA6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17" y="785361"/>
            <a:ext cx="715618" cy="715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E31CD4-CFE4-44CD-B0D9-378EF65D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542" y="5495352"/>
            <a:ext cx="715618" cy="715618"/>
          </a:xfrm>
          <a:prstGeom prst="rect">
            <a:avLst/>
          </a:prstGeom>
        </p:spPr>
      </p:pic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F4AF492D-046B-4454-9208-8982483D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45" y="5513447"/>
            <a:ext cx="697523" cy="697523"/>
          </a:xfrm>
          <a:prstGeom prst="rect">
            <a:avLst/>
          </a:prstGeom>
          <a:noFill/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5F671B0F-8BC0-4A5C-BD72-1B832878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44" y="5504399"/>
            <a:ext cx="697523" cy="697523"/>
          </a:xfrm>
          <a:prstGeom prst="rect">
            <a:avLst/>
          </a:prstGeom>
          <a:noFill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F022EC1-DD62-4334-87B7-AE766E5D2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9542" y="5513447"/>
            <a:ext cx="715618" cy="715618"/>
          </a:xfrm>
          <a:prstGeom prst="rect">
            <a:avLst/>
          </a:prstGeom>
        </p:spPr>
      </p:pic>
      <p:pic>
        <p:nvPicPr>
          <p:cNvPr id="15" name="Imagen 14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57DA7233-3D80-4547-94CD-DE95A5996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17" y="776313"/>
            <a:ext cx="715618" cy="7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0469 -0.68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3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1588 0.686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3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1328 -0.687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3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1328 -0.68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00469 -0.683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3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1588 0.686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3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3DCEA-158D-4757-B647-B98F2C85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Actividad 2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6FC7425-E5D5-494C-9EB7-8D093C966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7977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11CBAE28-57F1-4347-A729-9676261E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49" y="-741778"/>
            <a:ext cx="8341556" cy="8341556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76B7C1C-5998-423C-93A0-C4A619E6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82" y="5059018"/>
            <a:ext cx="697523" cy="6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le picture">
            <a:extLst>
              <a:ext uri="{FF2B5EF4-FFF2-40B4-BE49-F238E27FC236}">
                <a16:creationId xmlns:a16="http://schemas.microsoft.com/office/drawing/2014/main" id="{4BC2EC73-7387-4EF9-B9A4-F8D8676E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49" y="132521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B2F5C1-3F6C-4A15-BAB8-2CD6494661FC}"/>
              </a:ext>
            </a:extLst>
          </p:cNvPr>
          <p:cNvSpPr txBox="1"/>
          <p:nvPr/>
        </p:nvSpPr>
        <p:spPr>
          <a:xfrm>
            <a:off x="2248117" y="715618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data.txt</a:t>
            </a:r>
          </a:p>
        </p:txBody>
      </p:sp>
      <p:pic>
        <p:nvPicPr>
          <p:cNvPr id="10" name="Picture 6" descr="Image result for file picture">
            <a:extLst>
              <a:ext uri="{FF2B5EF4-FFF2-40B4-BE49-F238E27FC236}">
                <a16:creationId xmlns:a16="http://schemas.microsoft.com/office/drawing/2014/main" id="{BFDEC5F9-6F07-4864-9AC5-153BADFC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48" y="132521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0B1CF4D-5138-4B83-AFB6-A74DD65DE767}"/>
              </a:ext>
            </a:extLst>
          </p:cNvPr>
          <p:cNvSpPr txBox="1"/>
          <p:nvPr/>
        </p:nvSpPr>
        <p:spPr>
          <a:xfrm>
            <a:off x="7532173" y="728869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data.txt</a:t>
            </a:r>
          </a:p>
        </p:txBody>
      </p:sp>
      <p:pic>
        <p:nvPicPr>
          <p:cNvPr id="12" name="Picture 6" descr="Image result for file picture">
            <a:extLst>
              <a:ext uri="{FF2B5EF4-FFF2-40B4-BE49-F238E27FC236}">
                <a16:creationId xmlns:a16="http://schemas.microsoft.com/office/drawing/2014/main" id="{E7B61302-AB21-4CD6-BE94-55179BC7C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02" y="132521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0FFFFEA-EAEF-47A4-8187-6F752010DF5F}"/>
              </a:ext>
            </a:extLst>
          </p:cNvPr>
          <p:cNvSpPr txBox="1"/>
          <p:nvPr/>
        </p:nvSpPr>
        <p:spPr>
          <a:xfrm>
            <a:off x="4968470" y="715618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data.txt</a:t>
            </a:r>
          </a:p>
        </p:txBody>
      </p:sp>
      <p:pic>
        <p:nvPicPr>
          <p:cNvPr id="14" name="Picture 6" descr="Image result for file picture">
            <a:extLst>
              <a:ext uri="{FF2B5EF4-FFF2-40B4-BE49-F238E27FC236}">
                <a16:creationId xmlns:a16="http://schemas.microsoft.com/office/drawing/2014/main" id="{4E64A575-60AA-4190-A51C-A4D3B644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40" y="3701363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FA03E89-D27D-4624-9585-E8F291857DDC}"/>
              </a:ext>
            </a:extLst>
          </p:cNvPr>
          <p:cNvSpPr txBox="1"/>
          <p:nvPr/>
        </p:nvSpPr>
        <p:spPr>
          <a:xfrm>
            <a:off x="7136673" y="4232314"/>
            <a:ext cx="20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registro_server.txt</a:t>
            </a:r>
          </a:p>
        </p:txBody>
      </p:sp>
      <p:pic>
        <p:nvPicPr>
          <p:cNvPr id="16" name="Picture 6" descr="Image result for file picture">
            <a:extLst>
              <a:ext uri="{FF2B5EF4-FFF2-40B4-BE49-F238E27FC236}">
                <a16:creationId xmlns:a16="http://schemas.microsoft.com/office/drawing/2014/main" id="{09D67DB5-E620-4143-854B-7186D3C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40" y="5816814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A24147C-249D-449B-8C1C-75DCD9BC32BC}"/>
              </a:ext>
            </a:extLst>
          </p:cNvPr>
          <p:cNvSpPr txBox="1"/>
          <p:nvPr/>
        </p:nvSpPr>
        <p:spPr>
          <a:xfrm>
            <a:off x="7136673" y="6347765"/>
            <a:ext cx="20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registro_cliente.txt</a:t>
            </a:r>
          </a:p>
        </p:txBody>
      </p:sp>
    </p:spTree>
    <p:extLst>
      <p:ext uri="{BB962C8B-B14F-4D97-AF65-F5344CB8AC3E}">
        <p14:creationId xmlns:p14="http://schemas.microsoft.com/office/powerpoint/2010/main" val="884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0186 L -0.00677 -0.00186 C -0.00716 -0.00787 -0.00768 -0.01366 -0.00794 -0.01945 C -0.00976 -0.06019 -0.00976 -0.09653 -0.01015 -0.13912 C -0.01054 -0.19074 -0.01067 -0.24237 -0.01119 -0.29375 C -0.01146 -0.3176 -0.01093 -0.34167 -0.01224 -0.36528 C -0.01263 -0.37084 -0.02083 -0.375 -0.022 -0.375 L -0.05351 -0.37709 L -0.14375 -0.37894 L -0.19049 -0.38079 C -0.19192 -0.38149 -0.19336 -0.38195 -0.19479 -0.38287 C -0.197 -0.38403 -0.2013 -0.38658 -0.2013 -0.38658 C -0.20247 -0.38797 -0.20364 -0.38889 -0.20455 -0.39051 C -0.20755 -0.39584 -0.2069 -0.39862 -0.20781 -0.40602 C -0.2082 -0.40787 -0.20872 -0.40973 -0.20898 -0.41181 C -0.20976 -0.41829 -0.21002 -0.42477 -0.21119 -0.43102 C -0.21146 -0.43311 -0.21185 -0.43496 -0.21224 -0.43681 C -0.21497 -0.45394 -0.21185 -0.43658 -0.21445 -0.45047 C -0.21471 -0.46783 -0.21484 -0.48519 -0.21549 -0.50255 C -0.21549 -0.50463 -0.2164 -0.50649 -0.21653 -0.50834 C -0.21705 -0.51297 -0.21758 -0.51737 -0.21771 -0.52199 C -0.21797 -0.53426 -0.21771 -0.54653 -0.21771 -0.55857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2 0.01898 L -0.01002 0.01898 C -0.01041 0.01273 -0.01054 0.00625 -0.01106 -0.00024 C -0.01133 -0.00278 -0.01224 -0.00533 -0.01224 -0.00787 C -0.01224 -0.01968 -0.01146 -0.03125 -0.01106 -0.04283 C -0.01146 -0.08449 -0.01159 -0.12639 -0.01224 -0.16829 C -0.01224 -0.17408 -0.01302 -0.17987 -0.01328 -0.18565 C -0.01718 -0.29074 -0.01198 -0.20093 -0.01549 -0.23403 C -0.01627 -0.24167 -0.01758 -0.25718 -0.01758 -0.25718 C -0.01731 -0.26806 -0.01705 -0.27917 -0.01653 -0.29005 C -0.01627 -0.29699 -0.01549 -0.30463 -0.01432 -0.31135 C -0.01432 -0.31135 -0.01172 -0.3257 -0.01106 -0.32871 L -0.01002 -0.33449 C -0.01002 -0.33565 -0.00924 -0.35487 -0.00781 -0.35949 C -0.00481 -0.37037 0.01172 -0.36551 0.01172 -0.36551 C 0.01459 -0.36574 0.01745 -0.36667 0.02045 -0.36737 C 0.02552 -0.36852 0.03256 -0.36945 0.03776 -0.3713 C 0.0392 -0.37176 0.04063 -0.37315 0.04219 -0.37315 L 0.15078 -0.375 C 0.15196 -0.37524 0.16016 -0.37616 0.16276 -0.37894 C 0.17019 -0.38681 0.15899 -0.37917 0.16823 -0.38473 C 0.16992 -0.38774 0.17149 -0.39005 0.17253 -0.39445 C 0.17318 -0.39676 0.17318 -0.39954 0.17357 -0.40209 C 0.17422 -0.40602 0.175 -0.40996 0.17578 -0.41366 C 0.17617 -0.41574 0.17657 -0.4176 0.17683 -0.41945 L 0.178 -0.42732 C 0.18125 -0.47917 0.17904 -0.43889 0.17904 -0.54885 " pathEditMode="relative" ptsTypes="AAAAAAAAAAAAAAAAAAAAAAAAAAA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2 0.00555 L -0.01002 0.00555 C -0.0108 -0.00024 -0.01211 -0.00579 -0.01224 -0.01181 C -0.01263 -0.03195 -0.01146 -0.03797 -0.01002 -0.05417 C -0.00872 -0.07014 -0.00885 -0.06899 -0.00781 -0.08704 C -0.00716 -0.14514 -0.01211 -0.20417 -0.00573 -0.26088 C -0.00534 -0.26412 -0.00494 -0.26737 -0.00455 -0.27061 C -0.00416 -0.27524 -0.0039 -0.27963 -0.00351 -0.28426 C -0.00312 -0.28797 -0.00273 -0.2919 -0.00247 -0.29584 C -0.00351 -0.31945 -0.00547 -0.34885 -0.00247 -0.37107 C -0.00195 -0.375 0.00404 -0.375 0.00404 -0.375 C 0.00521 -0.37639 0.00612 -0.37778 0.00729 -0.37894 C 0.01146 -0.38241 0.01979 -0.38241 0.02253 -0.38264 C 0.03229 -0.38357 0.04219 -0.38403 0.05196 -0.38473 L 0.10196 -0.38264 C 0.10469 -0.38264 0.11185 -0.3801 0.11498 -0.37894 C 0.11641 -0.37824 0.11784 -0.37732 0.11927 -0.37686 C 0.12292 -0.37593 0.12657 -0.3757 0.13021 -0.375 C 0.13269 -0.37454 0.13529 -0.37362 0.13776 -0.37315 C 0.14245 -0.37362 0.14714 -0.37408 0.15183 -0.375 C 0.15339 -0.37524 0.15495 -0.3757 0.15625 -0.37686 C 0.16823 -0.3875 0.1474 -0.37431 0.16172 -0.38264 C 0.16367 -0.38635 0.16459 -0.3875 0.16602 -0.39237 C 0.16654 -0.39422 0.16667 -0.3963 0.16706 -0.39815 C 0.16875 -0.4051 0.16927 -0.40579 0.17149 -0.41181 C 0.17214 -0.41551 0.17318 -0.41922 0.17357 -0.42338 C 0.17526 -0.4375 0.17448 -0.42963 0.17578 -0.44653 C 0.17617 -0.46389 0.17631 -0.48125 0.17683 -0.49862 C 0.17852 -0.54862 0.178 -0.46204 0.178 -0.53334 " pathEditMode="relative" ptsTypes="AAAAAAAAAAAAAAAAAAAAAAAAAAAAA">
                                      <p:cBhvr>
                                        <p:cTn id="4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9 0.02314 L -0.01549 0.02314 C -0.01692 0.01342 -0.0194 0.00393 -0.01979 -0.00602 C -0.02122 -0.03681 -0.01992 -0.06783 -0.02096 -0.09862 C -0.02174 -0.12454 -0.02317 -0.13102 -0.02643 -0.15093 C -0.02669 -0.15741 -0.02708 -0.16366 -0.02747 -0.17014 C -0.02773 -0.17408 -0.02851 -0.17778 -0.02851 -0.18172 C -0.02851 -0.20625 -0.02812 -0.23079 -0.02747 -0.2551 C -0.02708 -0.26922 -0.02617 -0.27107 -0.02422 -0.28426 C -0.02291 -0.29237 -0.02278 -0.29399 -0.022 -0.30348 C -0.01823 -0.34723 -0.02448 -0.27639 -0.01979 -0.3382 C -0.01966 -0.34098 -0.01914 -0.34352 -0.01875 -0.34607 C -0.01836 -0.35186 -0.01797 -0.35764 -0.01771 -0.36343 C -0.01731 -0.36991 -0.01705 -0.37639 -0.01653 -0.38264 C -0.0164 -0.38473 -0.01575 -0.38658 -0.01549 -0.38843 C -0.0151 -0.39098 -0.01458 -0.39352 -0.01432 -0.3963 C -0.01393 -0.4007 -0.01367 -0.40533 -0.01328 -0.40973 C -0.01289 -0.42014 -0.01211 -0.43033 -0.01211 -0.44074 C -0.01211 -0.45602 -0.01276 -0.47153 -0.01328 -0.48704 C -0.0138 -0.5044 -0.01549 -0.52176 -0.01549 -0.53912 L -0.01549 -0.56227 " pathEditMode="relative" ptsTypes="AAAAAAAAAAAAAAAAAAAAA">
                                      <p:cBhvr>
                                        <p:cTn id="5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11CBAE28-57F1-4347-A729-9676261E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49" y="-741778"/>
            <a:ext cx="8341556" cy="8341556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76B7C1C-5998-423C-93A0-C4A619E6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82" y="5059018"/>
            <a:ext cx="697523" cy="697523"/>
          </a:xfrm>
          <a:prstGeom prst="rect">
            <a:avLst/>
          </a:prstGeom>
          <a:noFill/>
        </p:spPr>
      </p:pic>
      <p:pic>
        <p:nvPicPr>
          <p:cNvPr id="1030" name="Picture 6" descr="Image result for file picture">
            <a:extLst>
              <a:ext uri="{FF2B5EF4-FFF2-40B4-BE49-F238E27FC236}">
                <a16:creationId xmlns:a16="http://schemas.microsoft.com/office/drawing/2014/main" id="{4BC2EC73-7387-4EF9-B9A4-F8D8676E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49" y="132521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B2F5C1-3F6C-4A15-BAB8-2CD6494661FC}"/>
              </a:ext>
            </a:extLst>
          </p:cNvPr>
          <p:cNvSpPr txBox="1"/>
          <p:nvPr/>
        </p:nvSpPr>
        <p:spPr>
          <a:xfrm>
            <a:off x="2248117" y="715618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data.txt</a:t>
            </a:r>
          </a:p>
        </p:txBody>
      </p:sp>
      <p:pic>
        <p:nvPicPr>
          <p:cNvPr id="10" name="Picture 6" descr="Image result for file picture">
            <a:extLst>
              <a:ext uri="{FF2B5EF4-FFF2-40B4-BE49-F238E27FC236}">
                <a16:creationId xmlns:a16="http://schemas.microsoft.com/office/drawing/2014/main" id="{BFDEC5F9-6F07-4864-9AC5-153BADFC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48" y="132521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0B1CF4D-5138-4B83-AFB6-A74DD65DE767}"/>
              </a:ext>
            </a:extLst>
          </p:cNvPr>
          <p:cNvSpPr txBox="1"/>
          <p:nvPr/>
        </p:nvSpPr>
        <p:spPr>
          <a:xfrm>
            <a:off x="7532173" y="728869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data.txt</a:t>
            </a:r>
          </a:p>
        </p:txBody>
      </p:sp>
      <p:pic>
        <p:nvPicPr>
          <p:cNvPr id="12" name="Picture 6" descr="Image result for file picture">
            <a:extLst>
              <a:ext uri="{FF2B5EF4-FFF2-40B4-BE49-F238E27FC236}">
                <a16:creationId xmlns:a16="http://schemas.microsoft.com/office/drawing/2014/main" id="{E7B61302-AB21-4CD6-BE94-55179BC7C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02" y="132521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0FFFFEA-EAEF-47A4-8187-6F752010DF5F}"/>
              </a:ext>
            </a:extLst>
          </p:cNvPr>
          <p:cNvSpPr txBox="1"/>
          <p:nvPr/>
        </p:nvSpPr>
        <p:spPr>
          <a:xfrm>
            <a:off x="4968470" y="715618"/>
            <a:ext cx="111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data.txt</a:t>
            </a:r>
          </a:p>
        </p:txBody>
      </p:sp>
      <p:pic>
        <p:nvPicPr>
          <p:cNvPr id="14" name="Picture 6" descr="Image result for file picture">
            <a:extLst>
              <a:ext uri="{FF2B5EF4-FFF2-40B4-BE49-F238E27FC236}">
                <a16:creationId xmlns:a16="http://schemas.microsoft.com/office/drawing/2014/main" id="{4E64A575-60AA-4190-A51C-A4D3B644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40" y="3701363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FA03E89-D27D-4624-9585-E8F291857DDC}"/>
              </a:ext>
            </a:extLst>
          </p:cNvPr>
          <p:cNvSpPr txBox="1"/>
          <p:nvPr/>
        </p:nvSpPr>
        <p:spPr>
          <a:xfrm>
            <a:off x="7136673" y="4232314"/>
            <a:ext cx="20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registro_server.txt</a:t>
            </a:r>
          </a:p>
        </p:txBody>
      </p:sp>
      <p:pic>
        <p:nvPicPr>
          <p:cNvPr id="16" name="Picture 6" descr="Image result for file picture">
            <a:extLst>
              <a:ext uri="{FF2B5EF4-FFF2-40B4-BE49-F238E27FC236}">
                <a16:creationId xmlns:a16="http://schemas.microsoft.com/office/drawing/2014/main" id="{09D67DB5-E620-4143-854B-7186D3C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40" y="5816814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A24147C-249D-449B-8C1C-75DCD9BC32BC}"/>
              </a:ext>
            </a:extLst>
          </p:cNvPr>
          <p:cNvSpPr txBox="1"/>
          <p:nvPr/>
        </p:nvSpPr>
        <p:spPr>
          <a:xfrm>
            <a:off x="7136673" y="6347765"/>
            <a:ext cx="20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registro_cliente.txt</a:t>
            </a:r>
          </a:p>
        </p:txBody>
      </p:sp>
      <p:pic>
        <p:nvPicPr>
          <p:cNvPr id="7" name="Imagen 6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EA89E39F-E7F6-44FF-90A0-0D28BE700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20" y="1741963"/>
            <a:ext cx="715618" cy="7156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88027E6-B561-4F39-96E4-95671B0CC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9787" y="2907794"/>
            <a:ext cx="715618" cy="71561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5DD86DA-A2DA-4EBB-AE70-CCE767357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8834" y="2907794"/>
            <a:ext cx="715618" cy="71561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2C4FBAF-027F-41AE-9639-09C4F6829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7882" y="2907794"/>
            <a:ext cx="715618" cy="715618"/>
          </a:xfrm>
          <a:prstGeom prst="rect">
            <a:avLst/>
          </a:prstGeom>
        </p:spPr>
      </p:pic>
      <p:pic>
        <p:nvPicPr>
          <p:cNvPr id="23" name="Imagen 22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AE305FD7-E8D3-43B7-8480-50120F8D5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26" y="1741963"/>
            <a:ext cx="715618" cy="715618"/>
          </a:xfrm>
          <a:prstGeom prst="rect">
            <a:avLst/>
          </a:prstGeom>
        </p:spPr>
      </p:pic>
      <p:pic>
        <p:nvPicPr>
          <p:cNvPr id="24" name="Imagen 23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1B964146-1076-4AE4-9D83-0CC9C2A6E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96" y="1741963"/>
            <a:ext cx="715618" cy="715618"/>
          </a:xfrm>
          <a:prstGeom prst="rect">
            <a:avLst/>
          </a:prstGeom>
        </p:spPr>
      </p:pic>
      <p:pic>
        <p:nvPicPr>
          <p:cNvPr id="25" name="Picture 4" descr="Related image">
            <a:extLst>
              <a:ext uri="{FF2B5EF4-FFF2-40B4-BE49-F238E27FC236}">
                <a16:creationId xmlns:a16="http://schemas.microsoft.com/office/drawing/2014/main" id="{9752D882-81F5-44AE-A7FD-4122891F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77" y="5059017"/>
            <a:ext cx="697523" cy="697523"/>
          </a:xfrm>
          <a:prstGeom prst="rect">
            <a:avLst/>
          </a:prstGeom>
          <a:noFill/>
        </p:spPr>
      </p:pic>
      <p:pic>
        <p:nvPicPr>
          <p:cNvPr id="26" name="Picture 6" descr="Image result for file picture">
            <a:extLst>
              <a:ext uri="{FF2B5EF4-FFF2-40B4-BE49-F238E27FC236}">
                <a16:creationId xmlns:a16="http://schemas.microsoft.com/office/drawing/2014/main" id="{DEB61C61-0F6A-4E80-9E55-EDEF12C2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19" y="3606727"/>
            <a:ext cx="715617" cy="7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B506FCE5-93A1-4D2E-83E1-741B296F92D7}"/>
              </a:ext>
            </a:extLst>
          </p:cNvPr>
          <p:cNvSpPr txBox="1"/>
          <p:nvPr/>
        </p:nvSpPr>
        <p:spPr>
          <a:xfrm>
            <a:off x="3930426" y="4215754"/>
            <a:ext cx="222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heartbeat_server.txt</a:t>
            </a:r>
          </a:p>
        </p:txBody>
      </p:sp>
    </p:spTree>
    <p:extLst>
      <p:ext uri="{BB962C8B-B14F-4D97-AF65-F5344CB8AC3E}">
        <p14:creationId xmlns:p14="http://schemas.microsoft.com/office/powerpoint/2010/main" val="15825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972 L -0.00143 0.00972 C -0.00104 -0.01227 -0.00078 -0.03426 -0.00026 -0.05602 C -2.91667E-6 -0.06829 0.00052 -0.08056 0.00078 -0.09283 C 0.00131 -0.11806 0.00131 -0.14306 0.00183 -0.16829 C 0.00209 -0.17755 0.00352 -0.19329 0.00404 -0.20301 C 0.00443 -0.20949 0.00482 -0.21598 0.00521 -0.22223 C 0.00495 -0.23426 0.00573 -0.28241 0.003 -0.30741 C 0.00274 -0.30926 0.00222 -0.31112 0.00183 -0.3132 C 0.00144 -0.31574 0.00131 -0.31852 0.00078 -0.32084 C -0.00247 -0.33612 -0.00039 -0.3213 -0.00677 -0.3382 C -0.00807 -0.34167 -0.01093 -0.34931 -0.01224 -0.35186 C -0.01406 -0.35487 -0.01784 -0.35764 -0.01979 -0.35949 C -0.02096 -0.36065 -0.022 -0.36227 -0.02317 -0.36343 C -0.02409 -0.36436 -0.02539 -0.36436 -0.02643 -0.36528 C -0.02825 -0.36713 -0.03008 -0.36899 -0.03177 -0.37107 C -0.03268 -0.37223 -0.03294 -0.37454 -0.03398 -0.375 C -0.03789 -0.37662 -0.04192 -0.37639 -0.04596 -0.37686 C -0.05612 -0.38056 -0.0539 -0.38033 -0.06979 -0.38079 L -0.15898 -0.38264 C -0.16875 -0.38334 -0.17851 -0.38357 -0.18828 -0.38473 C -0.1901 -0.38496 -0.19609 -0.38774 -0.19804 -0.38843 C -0.20299 -0.39445 -0.20039 -0.39074 -0.20573 -0.40024 L -0.20898 -0.40602 C -0.20937 -0.4169 -0.20989 -0.42778 -0.21002 -0.43889 C -0.21119 -0.50301 -0.21106 -0.50324 -0.21106 -0.54885 " pathEditMode="relative" ptsTypes="AAAAAAA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551 L -0.00612 0.01551 C -0.00131 -0.02709 -0.0043 0.00416 -0.00287 -0.07362 C -0.00261 -0.09144 -0.00209 -0.10949 -0.0017 -0.12755 C -0.00209 -0.23982 -0.00209 -0.35186 -0.00287 -0.46389 C -0.00287 -0.46667 -0.00378 -0.46899 -0.00391 -0.47153 C -0.00638 -0.5088 -0.00378 -0.49167 -0.00612 -0.53357 C -0.00847 -0.57431 -0.00834 -0.54607 -0.00834 -0.56042 " pathEditMode="relative" ptsTypes="AAAA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1273 L -0.00169 0.01273 C -0.00208 -0.00347 -0.00143 -0.01991 -0.00286 -0.03565 C -0.00416 -0.04954 -0.00638 -0.0456 -0.01041 -0.04931 C -0.01159 -0.05023 -0.0125 -0.05209 -0.01367 -0.05301 C -0.0151 -0.05417 -0.02239 -0.05648 -0.02344 -0.05695 C -0.0332 -0.06088 -0.02161 -0.05695 -0.03437 -0.06088 C -0.04492 -0.06019 -0.05534 -0.0588 -0.06588 -0.0588 C -0.15482 -0.0588 -0.14961 -0.05903 -0.20833 -0.06273 C -0.20937 -0.06343 -0.21054 -0.06389 -0.21159 -0.06482 C -0.21432 -0.06713 -0.21497 -0.06875 -0.21693 -0.07246 C -0.22018 -0.08959 -0.21888 -0.0801 -0.22031 -0.10139 C -0.21797 -0.13727 -0.21901 -0.11389 -0.22031 -0.17477 C -0.22057 -0.19167 -0.2207 -0.20834 -0.22135 -0.22523 C -0.22278 -0.2676 -0.22239 -0.20996 -0.22239 -0.25209 " pathEditMode="relative" ptsTypes="AAAAAAAAAAAAA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115 L -0.00351 0.00115 C -0.00312 -0.01574 -0.00286 -0.03241 -0.00234 -0.04931 C -0.00182 -0.06482 -0.00208 -0.0625 -0.00013 -0.07246 C -0.00052 -0.08472 -0.00065 -0.09699 -0.0013 -0.10926 C -0.00156 -0.11343 -0.00273 -0.11852 -0.00351 -0.12269 C -0.00625 -0.13959 -0.00299 -0.12222 -0.0056 -0.13611 C -0.00599 -0.14074 -0.00651 -0.14514 -0.00677 -0.14977 C -0.00833 -0.17732 -0.00638 -0.16505 -0.00885 -0.17871 C -0.01015 -0.20116 -0.01041 -0.20324 -0.01106 -0.22894 C -0.01119 -0.23287 -0.01106 -0.23681 -0.01106 -0.24051 " pathEditMode="relative" ptsTypes="AAAAAAAAA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245 L -0.00429 0.02245 C -0.00325 0.01597 -0.00208 0.00949 -0.00104 0.00301 C -0.00065 0.00046 -0.00026 -0.00209 -4.16667E-6 -0.00463 C 0.00092 -0.01621 0.00131 -0.02801 0.00222 -0.03959 C 0.00235 -0.04213 0.003 -0.04468 0.00326 -0.04722 C 0.00365 -0.05116 0.00404 -0.0551 0.0043 -0.0588 C 0.01446 -0.05764 0.02474 -0.05857 0.03477 -0.0551 C 0.03659 -0.0544 0.03842 -0.05394 0.04024 -0.05301 C 0.04675 -0.05023 0.04089 -0.04977 0.05222 -0.04908 C 0.07566 -0.04815 0.09922 -0.04792 0.12279 -0.04722 C 0.1323 -0.04792 0.14167 -0.04792 0.15105 -0.04908 C 0.15222 -0.04931 0.15326 -0.05047 0.1543 -0.05116 C 0.15573 -0.05185 0.1573 -0.05209 0.15873 -0.05301 C 0.17813 -0.06736 0.16094 -0.05695 0.17071 -0.06273 C 0.17214 -0.06667 0.17318 -0.07107 0.175 -0.07431 L 0.1793 -0.08195 C 0.18334 -0.10324 0.17696 -0.07107 0.18256 -0.09375 C 0.1849 -0.10278 0.1849 -0.10718 0.18594 -0.1169 C 0.18555 -0.14398 0.18529 -0.17107 0.18477 -0.19792 C 0.18451 -0.21088 0.18373 -0.23658 0.18373 -0.23658 " pathEditMode="relative" ptsTypes="AAAAAAAAAAAAAAAAAAA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9 0.00509 L -0.00559 0.00509 C -0.00481 0.03079 -0.00794 0.05787 -0.00338 0.08217 C -0.0026 0.08611 -0.00247 0.09051 -0.00117 0.09398 C -0.00052 0.09583 0.00027 0.09768 0.00105 0.09977 C 0.00209 0.10231 0.00274 0.10555 0.0043 0.10741 C 0.01081 0.11597 0.01329 0.11528 0.02058 0.11713 L 0.0293 0.11898 C 0.03139 0.11944 0.0336 0.1206 0.03581 0.12083 C 0.04597 0.12199 0.05612 0.12222 0.06615 0.12292 C 0.1017 0.12824 0.05534 0.12176 0.13256 0.12662 C 0.13633 0.12708 0.13972 0.12917 0.14336 0.13055 C 0.1474 0.13217 0.14935 0.13241 0.15313 0.13449 C 0.15534 0.13565 0.15756 0.13704 0.15964 0.13842 L 0.1629 0.14028 C 0.1655 0.14329 0.16758 0.14514 0.16954 0.15 C 0.17149 0.15509 0.17201 0.15949 0.17279 0.16528 C 0.17318 0.16852 0.17318 0.17199 0.17383 0.175 C 0.17435 0.17778 0.17527 0.18009 0.17605 0.18287 C 0.17631 0.19815 0.17644 0.21366 0.17709 0.22917 C 0.17722 0.23171 0.17787 0.23426 0.17813 0.2368 C 0.18008 0.25393 0.17826 0.24305 0.18034 0.25417 C 0.18073 0.25879 0.18165 0.26319 0.18139 0.26782 C 0.18125 0.27315 0.18021 0.27824 0.1793 0.28333 C 0.17891 0.28518 0.17826 0.28704 0.17813 0.28912 C 0.178 0.29236 0.17813 0.2956 0.17813 0.29884 " pathEditMode="relative" ptsTypes="AAAAAAAAAAAAAAAAAAAAAAAA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55 L -0.00052 -0.00255 C -0.00313 0.0037 -0.00508 0.01111 -0.0082 0.01667 C -0.00964 0.01921 -0.01055 0.02315 -0.0125 0.0243 C -0.01367 0.025 -0.01471 0.02592 -0.01576 0.02639 C -0.0194 0.02731 -0.02305 0.02754 -0.02669 0.02824 C -0.02891 0.0287 -0.03099 0.02963 -0.0332 0.03009 C -0.03425 0.03148 -0.03555 0.03241 -0.03646 0.03403 C -0.03828 0.03727 -0.03971 0.04398 -0.04089 0.04745 C -0.04154 0.04954 -0.04232 0.05139 -0.04297 0.05324 L -0.04623 0.07083 L -0.0474 0.07662 C -0.04766 0.0919 -0.04792 0.10741 -0.04844 0.12292 C -0.04857 0.12731 -0.04948 0.13194 -0.04948 0.13634 C -0.04987 0.18912 -0.04948 0.2419 -0.04948 0.29491 " pathEditMode="relative" ptsTypes="AAAAAAAAAAAAAA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03403 L -0.03412 0.03403 C -0.03854 0.03981 -0.04427 0.04329 -0.04727 0.05139 L -0.05156 0.06296 C -0.05235 0.07315 -0.05156 0.08426 -0.05378 0.09375 C -0.05469 0.09815 -0.05808 0.09907 -0.06029 0.10162 C -0.0655 0.10764 -0.06146 0.10393 -0.06784 0.10741 C -0.08112 0.11435 -0.06875 0.10879 -0.07878 0.11319 C -0.0918 0.1125 -0.10482 0.1125 -0.11784 0.11111 C -0.11901 0.11111 -0.12005 0.10972 -0.1211 0.10926 C -0.12253 0.10856 -0.12396 0.10787 -0.12552 0.10741 C -0.12839 0.10648 -0.13125 0.10602 -0.13425 0.10532 L -0.19401 0.10741 C -0.20599 0.1081 -0.21784 0.10995 -0.22982 0.11111 L -0.24831 0.11319 C -0.25052 0.11389 -0.25287 0.11342 -0.25482 0.11504 C -0.25599 0.1162 -0.25625 0.11898 -0.25703 0.12083 C -0.25768 0.12222 -0.25847 0.12338 -0.25925 0.12477 C -0.25951 0.12662 -0.25964 0.12893 -0.26029 0.13055 C -0.26146 0.13356 -0.26459 0.13819 -0.26459 0.13819 C -0.26498 0.14028 -0.26524 0.14213 -0.26576 0.14398 C -0.26628 0.14606 -0.26745 0.14768 -0.26784 0.14977 C -0.26862 0.15417 -0.26849 0.15879 -0.26901 0.16342 C -0.26927 0.16597 -0.26966 0.16852 -0.27005 0.17106 C -0.27071 0.175 -0.27227 0.18264 -0.27227 0.18264 C -0.27266 0.18796 -0.27279 0.19305 -0.27331 0.19815 C -0.27357 0.20069 -0.27409 0.20324 -0.27435 0.20579 C -0.27487 0.20903 -0.27526 0.21227 -0.27552 0.21551 C -0.27669 0.22917 -0.27696 0.24004 -0.27761 0.25417 C -0.27735 0.26458 -0.27722 0.27477 -0.27656 0.28518 C -0.27513 0.31065 -0.27552 0.27523 -0.27552 0.30069 " pathEditMode="relative" ptsTypes="AAAAAAAAAAAAAAAAAAAAAAAAAAAA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Tarea 1  Sistemas Distribuidos </vt:lpstr>
      <vt:lpstr>Actividad 1</vt:lpstr>
      <vt:lpstr>PowerPoint Presentation</vt:lpstr>
      <vt:lpstr>Actividad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carlos gonzalez acevedo</dc:creator>
  <cp:revision>1</cp:revision>
  <dcterms:created xsi:type="dcterms:W3CDTF">2019-10-03T22:37:14Z</dcterms:created>
  <dcterms:modified xsi:type="dcterms:W3CDTF">2019-10-04T01:08:46Z</dcterms:modified>
</cp:coreProperties>
</file>