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57F8-4A14-1363-A44C-98D8C66A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C3B3-B62A-59F5-20CD-61584507D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5C16-5787-67DB-AA0F-36E3D6F0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EC46-C8DA-381F-ED35-0502F8BD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3C17-E682-AA1C-A856-0BE0CEB5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1A82-64F3-7E83-506C-22E42E31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A4FD-955B-FB61-47D2-4287CB5A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F40B-7DFE-8437-B5E6-E1442E1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5721-2319-71AE-B1EA-0D6E8D9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921B-ECB5-433D-09B2-22871A19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9257-9272-DB4F-77C6-AC85AA341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B48AB-D898-FA0B-023A-098A4BB5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6971-1D6D-E0DF-92CB-3A48FE46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716C9-0FE3-B4A8-E432-13E188A1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E77D-7EFF-D2D7-05CF-1983067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9A5F-941E-A789-BA86-5656AC58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B722-FD94-6F05-87D3-BD3A8C75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1340-8EEA-9BF7-87DC-EA2B548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CE3A-A5DC-303B-BF5C-7066B17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DE29-0CB8-2930-8EE4-3D25E0D6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29E0-5CCD-8D5B-41A4-2F2F54D7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ACEA-CB0B-3F45-7D7F-16206499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5CB9-919C-C339-AAC8-EC0F5F56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3E9D-BC39-A83E-7FEB-D49BAD27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3761-E686-EC7A-D1EB-13527C18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058-5E30-A811-621B-A5CB9C77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B359-42F2-A820-F232-682786F4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C015-0BA8-D914-D454-F7E33C99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AC00-BBF1-3A04-F124-C8416A0A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698B-0B58-5411-0DC4-F4AA23C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5486-EADA-850C-2D1D-CA461C75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BD6A-C551-7480-9EE1-6DEA42FF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16B8-8118-FD89-F645-201A98B6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9EE1-BA16-2161-DB18-FA4A11F89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E4FC9-6F29-FF19-DAE1-9F28CD72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E5687-7A31-7BD2-48E1-6A0F931C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098BF-D28D-C303-B87F-178C31B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E4B1C-C405-8CD2-4F7E-83AE7D96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A3E55-54E2-FF99-0DA7-F30457C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110-3D04-DD78-E3D8-FC89223D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714B8-2F06-1A7A-3AA9-E95A5769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C14D3-C4AD-C55F-2DF1-16F9170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8FB31-DB90-4A25-DE6D-7F74ABF2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7F3B0-501B-32CD-360A-0AB66FA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97E8D-8ECD-AA72-F1EC-A48AB5DF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7AD9-E5EB-BA35-7B40-B5F4960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5E23-B4CF-0251-3203-0A51F8C0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4C9B-BD63-0479-5FA0-1CB454FF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6EA4-5480-57CC-A482-35884582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98FC-B38A-A215-E217-503419F0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2F3D-F52D-3B4E-A7E0-185FFC51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DC99-C462-28EE-133D-212FD19D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9FCA-DF0D-472F-2019-E259D6AA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7BF2B-8F81-533C-8DA5-6C1159652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9758-D95F-B680-00DF-58894FCB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C131-4807-E264-C9FF-184CD812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5FC61-E6DD-ED90-2BA5-D5FD79DF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E506-B23C-4C6A-09DE-3C6CD2B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5C9F-66A1-62AB-835E-83925EEF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245A-A8EB-0AA3-4E1A-2D3FCDBE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1170-19E0-58DA-C287-BA47705D2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9414-B497-944D-8D66-31635BAF74E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CA41-99D2-84B0-642E-B5EC5E56D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4FD3-6CF0-B2EC-2EDE-A790D5DAD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3B22D-F16B-83A4-C8C5-C3A288D4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GHG Emission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D9702-B21F-6E8A-AC23-6F037DBD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Canada.</a:t>
            </a:r>
          </a:p>
          <a:p>
            <a:r>
              <a:rPr lang="en-US" dirty="0"/>
              <a:t>Features include: Sector, Subsector, Organization, City, Usage of Electricity, Natural gas, Coal, Wood, Fuel oil, Heating, Cooling.</a:t>
            </a:r>
          </a:p>
          <a:p>
            <a:endParaRPr lang="en-US" dirty="0"/>
          </a:p>
          <a:p>
            <a:r>
              <a:rPr lang="en-US" dirty="0"/>
              <a:t>Dataset Preprocessing:</a:t>
            </a:r>
          </a:p>
          <a:p>
            <a:r>
              <a:rPr lang="en-US" dirty="0"/>
              <a:t> Cleaning of the features of Data..</a:t>
            </a:r>
          </a:p>
          <a:p>
            <a:r>
              <a:rPr lang="en-US" dirty="0"/>
              <a:t>Handled the missing values.</a:t>
            </a:r>
          </a:p>
          <a:p>
            <a:r>
              <a:rPr lang="en-US" dirty="0"/>
              <a:t>Dropped the features with 96-99% of null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3DD2-A380-99DF-E3C8-41C87F4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B25E-D7D6-6D62-5B69-62C49934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Dataset obtained with 9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Created a feature which merged city and organization.</a:t>
            </a:r>
          </a:p>
          <a:p>
            <a:endParaRPr lang="en-US" dirty="0"/>
          </a:p>
          <a:p>
            <a:r>
              <a:rPr lang="en-US" dirty="0"/>
              <a:t>Analyzed the count of organization, Sectors and types of sectors.</a:t>
            </a:r>
          </a:p>
          <a:p>
            <a:endParaRPr lang="en-US" dirty="0"/>
          </a:p>
          <a:p>
            <a:r>
              <a:rPr lang="en-US" dirty="0"/>
              <a:t>Analyzed the average usage of Electricity, Natural Gas..</a:t>
            </a:r>
          </a:p>
          <a:p>
            <a:r>
              <a:rPr lang="en-US" dirty="0"/>
              <a:t>Analyzed the Average GHG Emission</a:t>
            </a:r>
          </a:p>
        </p:txBody>
      </p:sp>
    </p:spTree>
    <p:extLst>
      <p:ext uri="{BB962C8B-B14F-4D97-AF65-F5344CB8AC3E}">
        <p14:creationId xmlns:p14="http://schemas.microsoft.com/office/powerpoint/2010/main" val="150003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77D-CE01-D1CA-7382-C64AFC86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5220-C81C-D745-0638-7A13E140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Cities and Sectors of Electricity and Natural gas 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Cities and Sectors of GHG Emission</a:t>
            </a:r>
          </a:p>
          <a:p>
            <a:endParaRPr lang="en-US" dirty="0"/>
          </a:p>
          <a:p>
            <a:r>
              <a:rPr lang="en-US" dirty="0"/>
              <a:t>It is not the count of Organization but the Usage.</a:t>
            </a:r>
          </a:p>
          <a:p>
            <a:r>
              <a:rPr lang="en-US" dirty="0"/>
              <a:t>One Sector  ”School Board” dominates followed </a:t>
            </a:r>
            <a:r>
              <a:rPr lang="en-US"/>
              <a:t>by Municipal.</a:t>
            </a:r>
            <a:endParaRPr lang="en-US" dirty="0"/>
          </a:p>
          <a:p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8BB3A656-11E6-09CD-3A7B-27F395EDEA20}"/>
              </a:ext>
            </a:extLst>
          </p:cNvPr>
          <p:cNvSpPr/>
          <p:nvPr/>
        </p:nvSpPr>
        <p:spPr>
          <a:xfrm>
            <a:off x="5676900" y="2463800"/>
            <a:ext cx="45719" cy="13843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9106-4DC3-8ECA-DBC4-FA45B91F33E7}"/>
              </a:ext>
            </a:extLst>
          </p:cNvPr>
          <p:cNvSpPr txBox="1"/>
          <p:nvPr/>
        </p:nvSpPr>
        <p:spPr>
          <a:xfrm>
            <a:off x="4254500" y="424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150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GHG Emission Analysis</vt:lpstr>
      <vt:lpstr>  Final Dataset</vt:lpstr>
      <vt:lpstr> 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GHG Emission Analysis</dc:title>
  <dc:creator>Dr. Xavier Savarimuthu SJ</dc:creator>
  <cp:lastModifiedBy>Dr. Xavier Savarimuthu SJ</cp:lastModifiedBy>
  <cp:revision>1</cp:revision>
  <dcterms:created xsi:type="dcterms:W3CDTF">2024-02-03T09:58:43Z</dcterms:created>
  <dcterms:modified xsi:type="dcterms:W3CDTF">2024-02-03T10:17:07Z</dcterms:modified>
</cp:coreProperties>
</file>