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9F0EDD-83D1-493B-936C-66F50BF6A09B}">
          <p14:sldIdLst>
            <p14:sldId id="256"/>
          </p14:sldIdLst>
        </p14:section>
        <p14:section name="Untitled Section" id="{841C1F29-074D-4612-9E23-99CAAFF2CCA1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81F4-425A-4413-AC4A-C80ABAAE4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2FD0A-B00D-4EB2-AAA7-936030FDB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31274-F6B4-4B1B-AB61-3487C0A6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2CE-9113-4295-AA07-B1B08694900D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B3FC1-2379-471C-ADD6-A7314FB1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A701D-6981-44A1-B0C5-7810F91A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ADA3-A57F-4BF6-BB33-8C4D552F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5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6AC3-5EC1-4249-8834-9DF698FF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E5B1B-7F4B-4C38-A90E-B8D08A117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93897-56A9-416B-9DC2-F2242CAC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2CE-9113-4295-AA07-B1B08694900D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216A9-4BF3-4BC8-9A80-21804081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EBCBB-AB98-4E3D-BB5F-29305A64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ADA3-A57F-4BF6-BB33-8C4D552F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6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CE539B-781F-4AC4-B5ED-E2BA385E2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6DB4A-4A68-4C51-B6CC-D7493EB21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0AC0C-9615-49D8-B9B3-CC259706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2CE-9113-4295-AA07-B1B08694900D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604E9-D836-45F5-AC5E-ACE42469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89C9F-3119-4847-9DA0-8C423019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ADA3-A57F-4BF6-BB33-8C4D552F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5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EE97-ACB8-4874-AFC0-6DF851F3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9FF0A-87C1-4E2C-B3CD-81E6CD414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B58E3-2F24-4E60-BB7D-1A9CC8FD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2CE-9113-4295-AA07-B1B08694900D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3C07F-8FFA-4D29-BEC5-C07FCFA4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D197-F210-4F4E-B11C-4696883B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ADA3-A57F-4BF6-BB33-8C4D552F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0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FDBE-13A2-471E-BDE6-3AC6FC2B0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653FB-5E4C-454A-B6D2-2749F165C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6E19E-1557-4D32-BA2B-B210ED41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2CE-9113-4295-AA07-B1B08694900D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1FAD1-7079-43F1-9404-C540BC1E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7EC3D-3327-4325-BF3D-ACBE9FFA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ADA3-A57F-4BF6-BB33-8C4D552F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0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6A30-A861-4ECA-BBB2-0AAF538E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50A6A-DFFE-4D3A-BB10-F32C62A93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DF02E-E33B-4FA4-BC74-47553FF72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D42A5-BD62-4429-BEAD-70604455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2CE-9113-4295-AA07-B1B08694900D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F7E18-9632-4E7A-AA6C-D62BBE1D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5AC98-C9E8-4C6A-9E59-7A81A406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ADA3-A57F-4BF6-BB33-8C4D552F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3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34C31-ABC7-48DF-833D-7E8335D2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0060D-D980-4030-A3C9-0EE6F3A29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25E28-9BEC-4093-A993-CAEC7EB67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DB689-BB0F-4791-A26C-FDC6D9DF6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C9CB2-B51D-4FCB-959E-E98E74C2B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ED685-D153-4759-AB33-CA9E96E5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2CE-9113-4295-AA07-B1B08694900D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AFB8B-31E8-4699-BD86-F4970128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8553B-81B3-474B-B690-0160D729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ADA3-A57F-4BF6-BB33-8C4D552F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5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9B28-F1CC-4E19-9B3E-C3876BA3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13DF5-8639-45E4-A68A-8EF1A1F8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2CE-9113-4295-AA07-B1B08694900D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DF8D4-27BC-43E3-A326-F1E37DA5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7F785-BEDB-49BD-91A0-2987C59F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ADA3-A57F-4BF6-BB33-8C4D552F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4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9A82DA-10EC-46EB-BAF1-B52C64B5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2CE-9113-4295-AA07-B1B08694900D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1A8BE-848E-447B-8561-5F988E9D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239F7-98C0-478C-8556-0740DD89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ADA3-A57F-4BF6-BB33-8C4D552F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7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ECA5-34C7-4BDA-BCA5-49C6467D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69C0A-A3D9-4576-AD36-46FF3EEC8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3E173-D95C-4057-9D1C-367CBEFC6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EB093-F519-4D89-8E29-1D24F9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2CE-9113-4295-AA07-B1B08694900D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ECC52-7F88-4897-80B3-DEA1BA97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4890E-DC82-4707-9B89-337CEB54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ADA3-A57F-4BF6-BB33-8C4D552F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6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287D-5403-45EB-9D43-61D6E3BB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9F76C0-8655-482E-A95C-398847432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FE225-D367-4771-B003-E372FD3E3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5824F-DE32-4D51-A5F9-BEE81B48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2CE-9113-4295-AA07-B1B08694900D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6382E-1468-4669-A913-1890C385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173AA-4C78-47BC-BA61-2E7C730A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ADA3-A57F-4BF6-BB33-8C4D552F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6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42C42B-BDC4-488A-A398-6C097BE4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910C0-99FD-405C-8E23-AC2C8DBB6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E09C1-32E6-445A-B114-3A99F526E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5B2CE-9113-4295-AA07-B1B08694900D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1ABAE-3F60-452A-ABF1-6D626E459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D2A9D-6406-4EFE-9821-A693CACD5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BADA3-A57F-4BF6-BB33-8C4D552F6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8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65C5A43-F4D2-4055-AA12-F2A148AF91FC}"/>
              </a:ext>
            </a:extLst>
          </p:cNvPr>
          <p:cNvCxnSpPr>
            <a:cxnSpLocks/>
          </p:cNvCxnSpPr>
          <p:nvPr/>
        </p:nvCxnSpPr>
        <p:spPr>
          <a:xfrm>
            <a:off x="4589898" y="1417739"/>
            <a:ext cx="136740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F54D516-B978-4333-9EA8-48DA7D961A72}"/>
              </a:ext>
            </a:extLst>
          </p:cNvPr>
          <p:cNvCxnSpPr>
            <a:cxnSpLocks/>
          </p:cNvCxnSpPr>
          <p:nvPr/>
        </p:nvCxnSpPr>
        <p:spPr>
          <a:xfrm>
            <a:off x="6193594" y="1417739"/>
            <a:ext cx="160089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Speech Bubble: Rectangle 108">
            <a:extLst>
              <a:ext uri="{FF2B5EF4-FFF2-40B4-BE49-F238E27FC236}">
                <a16:creationId xmlns:a16="http://schemas.microsoft.com/office/drawing/2014/main" id="{425BD9C9-3F23-4C7F-B3B9-2B945D02D0B2}"/>
              </a:ext>
            </a:extLst>
          </p:cNvPr>
          <p:cNvSpPr/>
          <p:nvPr/>
        </p:nvSpPr>
        <p:spPr>
          <a:xfrm>
            <a:off x="5848247" y="780178"/>
            <a:ext cx="1396225" cy="285225"/>
          </a:xfrm>
          <a:prstGeom prst="wedgeRectCallout">
            <a:avLst>
              <a:gd name="adj1" fmla="val -33264"/>
              <a:gd name="adj2" fmla="val 191612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Toll Subsidy</a:t>
            </a:r>
          </a:p>
        </p:txBody>
      </p:sp>
      <p:graphicFrame>
        <p:nvGraphicFramePr>
          <p:cNvPr id="113" name="Object 112">
            <a:extLst>
              <a:ext uri="{FF2B5EF4-FFF2-40B4-BE49-F238E27FC236}">
                <a16:creationId xmlns:a16="http://schemas.microsoft.com/office/drawing/2014/main" id="{153D19B2-DA66-4EBC-A9A7-B32DC8D823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129584"/>
              </p:ext>
            </p:extLst>
          </p:nvPr>
        </p:nvGraphicFramePr>
        <p:xfrm>
          <a:off x="3835167" y="2214693"/>
          <a:ext cx="3916259" cy="3361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3" imgW="3429148" imgH="2943390" progId="Excel.Sheet.12">
                  <p:embed/>
                </p:oleObj>
              </mc:Choice>
              <mc:Fallback>
                <p:oleObj name="Worksheet" r:id="rId3" imgW="3429148" imgH="29433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5167" y="2214693"/>
                        <a:ext cx="3916259" cy="3361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Object 115">
            <a:extLst>
              <a:ext uri="{FF2B5EF4-FFF2-40B4-BE49-F238E27FC236}">
                <a16:creationId xmlns:a16="http://schemas.microsoft.com/office/drawing/2014/main" id="{CD6283CE-A049-4FFD-B905-7D2F4F2598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965493"/>
              </p:ext>
            </p:extLst>
          </p:nvPr>
        </p:nvGraphicFramePr>
        <p:xfrm>
          <a:off x="8523215" y="3494219"/>
          <a:ext cx="18478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Worksheet" r:id="rId5" imgW="1847739" imgH="638032" progId="Excel.Sheet.12">
                  <p:embed/>
                </p:oleObj>
              </mc:Choice>
              <mc:Fallback>
                <p:oleObj name="Worksheet" r:id="rId5" imgW="1847739" imgH="63803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23215" y="3494219"/>
                        <a:ext cx="1847850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DA6173A-D056-4749-8078-53F182E5CD40}"/>
              </a:ext>
            </a:extLst>
          </p:cNvPr>
          <p:cNvCxnSpPr>
            <a:cxnSpLocks/>
          </p:cNvCxnSpPr>
          <p:nvPr/>
        </p:nvCxnSpPr>
        <p:spPr>
          <a:xfrm>
            <a:off x="7910818" y="3884103"/>
            <a:ext cx="4110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DAA9C4A-DFA5-4274-B705-A1E6D6668455}"/>
              </a:ext>
            </a:extLst>
          </p:cNvPr>
          <p:cNvSpPr/>
          <p:nvPr/>
        </p:nvSpPr>
        <p:spPr>
          <a:xfrm>
            <a:off x="4499565" y="1103072"/>
            <a:ext cx="11481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 Days Before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58222C4-F394-4A9B-80AC-07D2E18CE55E}"/>
              </a:ext>
            </a:extLst>
          </p:cNvPr>
          <p:cNvSpPr/>
          <p:nvPr/>
        </p:nvSpPr>
        <p:spPr>
          <a:xfrm>
            <a:off x="6859633" y="1123800"/>
            <a:ext cx="10511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 Days After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B2EFC56-5741-4B04-AB4E-4F128E8B50DC}"/>
              </a:ext>
            </a:extLst>
          </p:cNvPr>
          <p:cNvCxnSpPr>
            <a:cxnSpLocks/>
          </p:cNvCxnSpPr>
          <p:nvPr/>
        </p:nvCxnSpPr>
        <p:spPr>
          <a:xfrm>
            <a:off x="6033082" y="1702965"/>
            <a:ext cx="0" cy="2950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34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DCBCD6A-8122-4FD6-8C4F-0B3327175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78538"/>
              </p:ext>
            </p:extLst>
          </p:nvPr>
        </p:nvGraphicFramePr>
        <p:xfrm>
          <a:off x="3475570" y="1264449"/>
          <a:ext cx="1473200" cy="2303145"/>
        </p:xfrm>
        <a:graphic>
          <a:graphicData uri="http://schemas.openxmlformats.org/drawingml/2006/table">
            <a:tbl>
              <a:tblPr/>
              <a:tblGrid>
                <a:gridCol w="1473200">
                  <a:extLst>
                    <a:ext uri="{9D8B030D-6E8A-4147-A177-3AD203B41FA5}">
                      <a16:colId xmlns:a16="http://schemas.microsoft.com/office/drawing/2014/main" val="3351626524"/>
                    </a:ext>
                  </a:extLst>
                </a:gridCol>
              </a:tblGrid>
              <a:tr h="1644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Before Subsidy (Shuffled)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367956"/>
                  </a:ext>
                </a:extLst>
              </a:tr>
              <a:tr h="1644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Driver 4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406815"/>
                  </a:ext>
                </a:extLst>
              </a:tr>
              <a:tr h="1644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Driver 9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762075"/>
                  </a:ext>
                </a:extLst>
              </a:tr>
              <a:tr h="1644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Driver 8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280030"/>
                  </a:ext>
                </a:extLst>
              </a:tr>
              <a:tr h="1644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Driver 10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725483"/>
                  </a:ext>
                </a:extLst>
              </a:tr>
              <a:tr h="1644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Driver 3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411604"/>
                  </a:ext>
                </a:extLst>
              </a:tr>
              <a:tr h="1644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Driver 12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2441"/>
                  </a:ext>
                </a:extLst>
              </a:tr>
              <a:tr h="1644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Driver 5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981208"/>
                  </a:ext>
                </a:extLst>
              </a:tr>
              <a:tr h="1644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Driver 11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062734"/>
                  </a:ext>
                </a:extLst>
              </a:tr>
              <a:tr h="1644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Driver 6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502196"/>
                  </a:ext>
                </a:extLst>
              </a:tr>
              <a:tr h="1644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Driver 2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351710"/>
                  </a:ext>
                </a:extLst>
              </a:tr>
              <a:tr h="1644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Driver 7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88343"/>
                  </a:ext>
                </a:extLst>
              </a:tr>
              <a:tr h="1644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Driver 1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99175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34455DE-1778-429B-871B-39CA10446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94543"/>
              </p:ext>
            </p:extLst>
          </p:nvPr>
        </p:nvGraphicFramePr>
        <p:xfrm>
          <a:off x="5811413" y="1264449"/>
          <a:ext cx="1473200" cy="2303145"/>
        </p:xfrm>
        <a:graphic>
          <a:graphicData uri="http://schemas.openxmlformats.org/drawingml/2006/table">
            <a:tbl>
              <a:tblPr/>
              <a:tblGrid>
                <a:gridCol w="1473200">
                  <a:extLst>
                    <a:ext uri="{9D8B030D-6E8A-4147-A177-3AD203B41FA5}">
                      <a16:colId xmlns:a16="http://schemas.microsoft.com/office/drawing/2014/main" val="4214891720"/>
                    </a:ext>
                  </a:extLst>
                </a:gridCol>
              </a:tblGrid>
              <a:tr h="1644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After Subsidy (Shuffled)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652676"/>
                  </a:ext>
                </a:extLst>
              </a:tr>
              <a:tr h="1644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Driver 12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636960"/>
                  </a:ext>
                </a:extLst>
              </a:tr>
              <a:tr h="1644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Driver 11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449565"/>
                  </a:ext>
                </a:extLst>
              </a:tr>
              <a:tr h="1644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Driver 5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787324"/>
                  </a:ext>
                </a:extLst>
              </a:tr>
              <a:tr h="1644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Driver 3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056877"/>
                  </a:ext>
                </a:extLst>
              </a:tr>
              <a:tr h="1644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Driver 7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430406"/>
                  </a:ext>
                </a:extLst>
              </a:tr>
              <a:tr h="1644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Driver 4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094459"/>
                  </a:ext>
                </a:extLst>
              </a:tr>
              <a:tr h="1644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Driver 8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247754"/>
                  </a:ext>
                </a:extLst>
              </a:tr>
              <a:tr h="1644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Driver 1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895213"/>
                  </a:ext>
                </a:extLst>
              </a:tr>
              <a:tr h="1644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Driver 2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395678"/>
                  </a:ext>
                </a:extLst>
              </a:tr>
              <a:tr h="1644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Driver 10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784943"/>
                  </a:ext>
                </a:extLst>
              </a:tr>
              <a:tr h="1644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Driver 9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838576"/>
                  </a:ext>
                </a:extLst>
              </a:tr>
              <a:tr h="1644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Driver 6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138805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7183B2-C30E-4FF5-A388-BFA9A4C6F488}"/>
              </a:ext>
            </a:extLst>
          </p:cNvPr>
          <p:cNvCxnSpPr>
            <a:cxnSpLocks/>
          </p:cNvCxnSpPr>
          <p:nvPr/>
        </p:nvCxnSpPr>
        <p:spPr>
          <a:xfrm>
            <a:off x="5231147" y="2481048"/>
            <a:ext cx="2348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uble Bracket 21">
            <a:extLst>
              <a:ext uri="{FF2B5EF4-FFF2-40B4-BE49-F238E27FC236}">
                <a16:creationId xmlns:a16="http://schemas.microsoft.com/office/drawing/2014/main" id="{AC69C4D5-C210-4E2C-9B9D-97FE396FEB0A}"/>
              </a:ext>
            </a:extLst>
          </p:cNvPr>
          <p:cNvSpPr/>
          <p:nvPr/>
        </p:nvSpPr>
        <p:spPr>
          <a:xfrm>
            <a:off x="3157720" y="1092841"/>
            <a:ext cx="4397178" cy="2709644"/>
          </a:xfrm>
          <a:prstGeom prst="bracketPair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68AEB1-BDCD-448D-B417-5A892010D16A}"/>
              </a:ext>
            </a:extLst>
          </p:cNvPr>
          <p:cNvSpPr txBox="1"/>
          <p:nvPr/>
        </p:nvSpPr>
        <p:spPr>
          <a:xfrm>
            <a:off x="2222115" y="2321657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Mean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B88935-0AD9-46D6-9D35-2BB18A16E30D}"/>
              </a:ext>
            </a:extLst>
          </p:cNvPr>
          <p:cNvCxnSpPr>
            <a:cxnSpLocks/>
          </p:cNvCxnSpPr>
          <p:nvPr/>
        </p:nvCxnSpPr>
        <p:spPr>
          <a:xfrm>
            <a:off x="7724076" y="2481048"/>
            <a:ext cx="2348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38702F8-E75B-4542-B8A3-AE0A32B41033}"/>
              </a:ext>
            </a:extLst>
          </p:cNvPr>
          <p:cNvCxnSpPr>
            <a:cxnSpLocks/>
          </p:cNvCxnSpPr>
          <p:nvPr/>
        </p:nvCxnSpPr>
        <p:spPr>
          <a:xfrm>
            <a:off x="7724076" y="2633448"/>
            <a:ext cx="2348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4DB0094-9925-4F7D-96FD-F846E0E5869D}"/>
              </a:ext>
            </a:extLst>
          </p:cNvPr>
          <p:cNvSpPr txBox="1"/>
          <p:nvPr/>
        </p:nvSpPr>
        <p:spPr>
          <a:xfrm>
            <a:off x="8157289" y="2388137"/>
            <a:ext cx="1933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Permuted Mean of Differences </a:t>
            </a:r>
            <a:r>
              <a:rPr lang="en-US" sz="1100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534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FD1FFA-BC6F-4481-8355-C8857957F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5" r="739" b="11084"/>
          <a:stretch/>
        </p:blipFill>
        <p:spPr>
          <a:xfrm>
            <a:off x="2092795" y="833022"/>
            <a:ext cx="3347885" cy="30334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8545D4-9D16-45CE-8AC5-DB0328630636}"/>
              </a:ext>
            </a:extLst>
          </p:cNvPr>
          <p:cNvSpPr/>
          <p:nvPr/>
        </p:nvSpPr>
        <p:spPr>
          <a:xfrm>
            <a:off x="1455609" y="463688"/>
            <a:ext cx="4401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Histogram of N Permuted Mean Differences</a:t>
            </a:r>
            <a:endParaRPr lang="en-US" baseline="-2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F3F78-DB6F-4DB8-B9B1-776E0DA8F0A9}"/>
              </a:ext>
            </a:extLst>
          </p:cNvPr>
          <p:cNvSpPr/>
          <p:nvPr/>
        </p:nvSpPr>
        <p:spPr>
          <a:xfrm>
            <a:off x="4529138" y="1052780"/>
            <a:ext cx="192881" cy="2593975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A30AA3-797B-4768-B6F2-E77F4AEC364C}"/>
              </a:ext>
            </a:extLst>
          </p:cNvPr>
          <p:cNvSpPr txBox="1"/>
          <p:nvPr/>
        </p:nvSpPr>
        <p:spPr>
          <a:xfrm>
            <a:off x="6293563" y="1918237"/>
            <a:ext cx="32917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Plot the region where our Actual Mean Differences lie. Compute the area of region above it to acquire “P-Value”. </a:t>
            </a:r>
            <a:b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If P-Value &lt; Some Threshold (</a:t>
            </a:r>
            <a:r>
              <a:rPr lang="en-US" sz="1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Typicall</a:t>
            </a:r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.05), our differences are unlikely due to chance variation where the Mean Difference of Out-Of-City Rates are independent of a toll subsidy.</a:t>
            </a:r>
          </a:p>
        </p:txBody>
      </p:sp>
    </p:spTree>
    <p:extLst>
      <p:ext uri="{BB962C8B-B14F-4D97-AF65-F5344CB8AC3E}">
        <p14:creationId xmlns:p14="http://schemas.microsoft.com/office/powerpoint/2010/main" val="324070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79D07D-42AF-4DAE-9BA9-6F2BF6240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81" t="7428" r="15092" b="12217"/>
          <a:stretch/>
        </p:blipFill>
        <p:spPr>
          <a:xfrm>
            <a:off x="2669976" y="666529"/>
            <a:ext cx="5449334" cy="4714682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4006B5-18F4-4083-8C52-F60B6F3EAE99}"/>
              </a:ext>
            </a:extLst>
          </p:cNvPr>
          <p:cNvSpPr/>
          <p:nvPr/>
        </p:nvSpPr>
        <p:spPr>
          <a:xfrm>
            <a:off x="7025640" y="2582680"/>
            <a:ext cx="996950" cy="283710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Gotham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83D868-0B60-4FAA-8D5F-DB4CB0903A27}"/>
              </a:ext>
            </a:extLst>
          </p:cNvPr>
          <p:cNvSpPr/>
          <p:nvPr/>
        </p:nvSpPr>
        <p:spPr>
          <a:xfrm>
            <a:off x="2782569" y="3436120"/>
            <a:ext cx="1385571" cy="3510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Metropolis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DC9822-DD37-4CD2-9B49-B90C06C34896}"/>
              </a:ext>
            </a:extLst>
          </p:cNvPr>
          <p:cNvSpPr/>
          <p:nvPr/>
        </p:nvSpPr>
        <p:spPr>
          <a:xfrm>
            <a:off x="5074285" y="3436120"/>
            <a:ext cx="1044575" cy="2863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Two-way Toll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0F2DA0-1FFF-43FA-AD56-EF83454C81A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596573" y="2328046"/>
            <a:ext cx="560387" cy="110807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C48E22-C0F3-4676-B040-DB416FFEB99D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632961" y="3371485"/>
            <a:ext cx="441324" cy="20782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FF940CF-17D0-4CA0-8D0B-F468C90656F0}"/>
              </a:ext>
            </a:extLst>
          </p:cNvPr>
          <p:cNvSpPr/>
          <p:nvPr/>
        </p:nvSpPr>
        <p:spPr>
          <a:xfrm>
            <a:off x="7147560" y="1552215"/>
            <a:ext cx="144780" cy="1447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CCFA31-E929-4CF5-AF17-C018A9971FE3}"/>
              </a:ext>
            </a:extLst>
          </p:cNvPr>
          <p:cNvSpPr/>
          <p:nvPr/>
        </p:nvSpPr>
        <p:spPr>
          <a:xfrm>
            <a:off x="7729418" y="1704615"/>
            <a:ext cx="144780" cy="1447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F32AC3A-7481-4AB8-9D03-C2D4BA17C3D8}"/>
              </a:ext>
            </a:extLst>
          </p:cNvPr>
          <p:cNvSpPr/>
          <p:nvPr/>
        </p:nvSpPr>
        <p:spPr>
          <a:xfrm>
            <a:off x="7633435" y="1995058"/>
            <a:ext cx="144780" cy="1447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D463BC-A4AD-4F67-B3BA-BF0F84E01A91}"/>
              </a:ext>
            </a:extLst>
          </p:cNvPr>
          <p:cNvSpPr/>
          <p:nvPr/>
        </p:nvSpPr>
        <p:spPr>
          <a:xfrm>
            <a:off x="7147560" y="2170454"/>
            <a:ext cx="144780" cy="1447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0D962B-59EB-4FEA-A824-CEBDF0100168}"/>
              </a:ext>
            </a:extLst>
          </p:cNvPr>
          <p:cNvSpPr/>
          <p:nvPr/>
        </p:nvSpPr>
        <p:spPr>
          <a:xfrm>
            <a:off x="3337560" y="3967755"/>
            <a:ext cx="144780" cy="144780"/>
          </a:xfrm>
          <a:prstGeom prst="ellipse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240960-5DAE-4F73-81DE-CA47EBE8E3F6}"/>
              </a:ext>
            </a:extLst>
          </p:cNvPr>
          <p:cNvSpPr/>
          <p:nvPr/>
        </p:nvSpPr>
        <p:spPr>
          <a:xfrm>
            <a:off x="3482340" y="4289613"/>
            <a:ext cx="144780" cy="144780"/>
          </a:xfrm>
          <a:prstGeom prst="ellipse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AA9CA5-00BA-449B-A7D1-A826854920C7}"/>
              </a:ext>
            </a:extLst>
          </p:cNvPr>
          <p:cNvSpPr/>
          <p:nvPr/>
        </p:nvSpPr>
        <p:spPr>
          <a:xfrm>
            <a:off x="3823435" y="4410598"/>
            <a:ext cx="144780" cy="144780"/>
          </a:xfrm>
          <a:prstGeom prst="ellipse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B18EBC-1CE1-452A-9C36-A4CB49778EA3}"/>
              </a:ext>
            </a:extLst>
          </p:cNvPr>
          <p:cNvSpPr/>
          <p:nvPr/>
        </p:nvSpPr>
        <p:spPr>
          <a:xfrm>
            <a:off x="3337560" y="4585994"/>
            <a:ext cx="144780" cy="144780"/>
          </a:xfrm>
          <a:prstGeom prst="ellipse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98B10A-2F86-4F41-86F8-AC419836D395}"/>
              </a:ext>
            </a:extLst>
          </p:cNvPr>
          <p:cNvSpPr/>
          <p:nvPr/>
        </p:nvSpPr>
        <p:spPr>
          <a:xfrm>
            <a:off x="6249474" y="4795291"/>
            <a:ext cx="1552334" cy="2321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Metropolis Drivers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737686-B397-435A-8081-D660605A0826}"/>
              </a:ext>
            </a:extLst>
          </p:cNvPr>
          <p:cNvSpPr/>
          <p:nvPr/>
        </p:nvSpPr>
        <p:spPr>
          <a:xfrm>
            <a:off x="6249472" y="5027399"/>
            <a:ext cx="1552336" cy="2321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Gotham Drivers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BC42DA-6055-4915-B4F8-474066CF5551}"/>
              </a:ext>
            </a:extLst>
          </p:cNvPr>
          <p:cNvSpPr/>
          <p:nvPr/>
        </p:nvSpPr>
        <p:spPr>
          <a:xfrm>
            <a:off x="6336904" y="5071063"/>
            <a:ext cx="144780" cy="1447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EE749AB-21B1-42AC-B4BA-80B8184F67EA}"/>
              </a:ext>
            </a:extLst>
          </p:cNvPr>
          <p:cNvSpPr/>
          <p:nvPr/>
        </p:nvSpPr>
        <p:spPr>
          <a:xfrm>
            <a:off x="6336904" y="4838955"/>
            <a:ext cx="144780" cy="144780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F4ECD6-E322-4B1E-A82C-5E8BFF97311E}"/>
              </a:ext>
            </a:extLst>
          </p:cNvPr>
          <p:cNvSpPr/>
          <p:nvPr/>
        </p:nvSpPr>
        <p:spPr>
          <a:xfrm>
            <a:off x="6628130" y="2882083"/>
            <a:ext cx="144780" cy="1447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C61EFD-FD99-4A47-B47A-354B1DDA34C7}"/>
              </a:ext>
            </a:extLst>
          </p:cNvPr>
          <p:cNvSpPr/>
          <p:nvPr/>
        </p:nvSpPr>
        <p:spPr>
          <a:xfrm>
            <a:off x="7444740" y="2026473"/>
            <a:ext cx="144780" cy="1447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84DE9A-3137-46CF-AA3C-EB7B3363A7AA}"/>
              </a:ext>
            </a:extLst>
          </p:cNvPr>
          <p:cNvSpPr/>
          <p:nvPr/>
        </p:nvSpPr>
        <p:spPr>
          <a:xfrm>
            <a:off x="7785835" y="2147458"/>
            <a:ext cx="144780" cy="1447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6E7E37-2CA6-408E-878C-2FC736B30103}"/>
              </a:ext>
            </a:extLst>
          </p:cNvPr>
          <p:cNvSpPr/>
          <p:nvPr/>
        </p:nvSpPr>
        <p:spPr>
          <a:xfrm>
            <a:off x="7524115" y="2984548"/>
            <a:ext cx="144780" cy="1447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4E993E8-72D7-4BE1-AFB7-00CCAA963ED6}"/>
              </a:ext>
            </a:extLst>
          </p:cNvPr>
          <p:cNvSpPr/>
          <p:nvPr/>
        </p:nvSpPr>
        <p:spPr>
          <a:xfrm>
            <a:off x="3022234" y="3110725"/>
            <a:ext cx="144780" cy="144780"/>
          </a:xfrm>
          <a:prstGeom prst="ellipse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472410D-B505-4EA8-9AE9-45186A1C36D9}"/>
              </a:ext>
            </a:extLst>
          </p:cNvPr>
          <p:cNvSpPr/>
          <p:nvPr/>
        </p:nvSpPr>
        <p:spPr>
          <a:xfrm>
            <a:off x="3600936" y="2932478"/>
            <a:ext cx="144780" cy="144780"/>
          </a:xfrm>
          <a:prstGeom prst="ellipse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D251B6D-F532-48E9-933C-081726AE96C3}"/>
              </a:ext>
            </a:extLst>
          </p:cNvPr>
          <p:cNvSpPr/>
          <p:nvPr/>
        </p:nvSpPr>
        <p:spPr>
          <a:xfrm>
            <a:off x="3942031" y="3053463"/>
            <a:ext cx="144780" cy="144780"/>
          </a:xfrm>
          <a:prstGeom prst="ellipse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3B52E44-C239-4C61-9733-D99224CF0C79}"/>
              </a:ext>
            </a:extLst>
          </p:cNvPr>
          <p:cNvSpPr/>
          <p:nvPr/>
        </p:nvSpPr>
        <p:spPr>
          <a:xfrm>
            <a:off x="3456156" y="3228859"/>
            <a:ext cx="144780" cy="144780"/>
          </a:xfrm>
          <a:prstGeom prst="ellipse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2BE92F-65BB-42A4-8C44-C0AD98FF5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246" y="890476"/>
            <a:ext cx="3977938" cy="344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134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Gian, Christopher</dc:creator>
  <cp:lastModifiedBy>Gian, Christopher</cp:lastModifiedBy>
  <cp:revision>10</cp:revision>
  <dcterms:created xsi:type="dcterms:W3CDTF">2017-12-08T17:45:38Z</dcterms:created>
  <dcterms:modified xsi:type="dcterms:W3CDTF">2017-12-08T19:33:45Z</dcterms:modified>
</cp:coreProperties>
</file>