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5720C-0464-4188-B6CE-03953D65ADF3}" v="3" dt="2018-04-22T05:10:28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Waveform of Resonant EMRIs vs Binary EMRIs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Goodhart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DEC2-0B4E-45DE-B769-5769C601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7B82-0E1C-4F58-B51A-AB9496EC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determine if we can differentiate between the gravitational waveform of two-body EMRIs and resonant EMRIs.</a:t>
            </a:r>
          </a:p>
        </p:txBody>
      </p:sp>
    </p:spTree>
    <p:extLst>
      <p:ext uri="{BB962C8B-B14F-4D97-AF65-F5344CB8AC3E}">
        <p14:creationId xmlns:p14="http://schemas.microsoft.com/office/powerpoint/2010/main" val="419049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A picture containing white&#10;&#10;Description generated with high confidence">
            <a:extLst>
              <a:ext uri="{FF2B5EF4-FFF2-40B4-BE49-F238E27FC236}">
                <a16:creationId xmlns:a16="http://schemas.microsoft.com/office/drawing/2014/main" id="{A7668D45-3CE8-474C-93AD-D8A4A760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459951"/>
            <a:ext cx="3980139" cy="3938095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B2CA9-5B9A-43CE-8A68-86E05E5C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341A-DC13-477A-90CF-82EF420B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EMRI (Extreme Mass Ratio </a:t>
            </a:r>
            <a:r>
              <a:rPr lang="en-US" dirty="0" err="1">
                <a:solidFill>
                  <a:srgbClr val="FFFFFF"/>
                </a:solidFill>
              </a:rPr>
              <a:t>Inspiral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System of at least two black holes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One is at least 10,000 times more massive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Smaller ones orbits and spirals inward</a:t>
            </a:r>
            <a:endParaRPr lang="en-US">
              <a:ea typeface="+mj-lt"/>
              <a:cs typeface="+mj-lt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Orbit decays because it emits gravitational waves</a:t>
            </a:r>
          </a:p>
        </p:txBody>
      </p:sp>
    </p:spTree>
    <p:extLst>
      <p:ext uri="{BB962C8B-B14F-4D97-AF65-F5344CB8AC3E}">
        <p14:creationId xmlns:p14="http://schemas.microsoft.com/office/powerpoint/2010/main" val="2097338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A8F6-B872-457E-84E5-01B847E6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FC5A-3329-4F45-9E8E-6205A141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 EMRIS will have multiple smaller bodies</a:t>
            </a:r>
          </a:p>
          <a:p>
            <a:pPr lvl="1"/>
            <a:r>
              <a:rPr lang="en-US" dirty="0"/>
              <a:t>These smaller bodies can form resonant orbits</a:t>
            </a:r>
          </a:p>
          <a:p>
            <a:pPr lvl="1"/>
            <a:r>
              <a:rPr lang="en-US" dirty="0"/>
              <a:t>Ex: Object 1 orbits once when Object 2 orbits twice</a:t>
            </a:r>
          </a:p>
          <a:p>
            <a:pPr lvl="1"/>
            <a:r>
              <a:rPr lang="en-US" dirty="0"/>
              <a:t>Whole number ratio</a:t>
            </a:r>
          </a:p>
          <a:p>
            <a:pPr lvl="1"/>
            <a:r>
              <a:rPr lang="en-US" dirty="0"/>
              <a:t>Different waveform from binary EMRIs</a:t>
            </a:r>
          </a:p>
          <a:p>
            <a:r>
              <a:rPr lang="en-US" dirty="0"/>
              <a:t>Differentiate between waveforms of resonant and binary EMRIs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2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6D5F-031D-466E-A828-76FDDD57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1949-FB06-477A-8688-1EFA738B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Gravitational waves are a way to see the universe</a:t>
            </a:r>
          </a:p>
          <a:p>
            <a:r>
              <a:rPr lang="en-US" dirty="0"/>
              <a:t>EMRIs are a great source of gravitational wave signals</a:t>
            </a:r>
          </a:p>
          <a:p>
            <a:r>
              <a:rPr lang="en-US" dirty="0"/>
              <a:t>Signals have abundant information</a:t>
            </a:r>
          </a:p>
          <a:p>
            <a:pPr lvl="1"/>
            <a:r>
              <a:rPr lang="en-US" dirty="0"/>
              <a:t>Provide us information about black holes (mass, eccentricity, etc.)</a:t>
            </a:r>
          </a:p>
          <a:p>
            <a:pPr lvl="1"/>
            <a:r>
              <a:rPr lang="en-US" dirty="0"/>
              <a:t>Locate supermassive black holes</a:t>
            </a:r>
          </a:p>
          <a:p>
            <a:pPr lvl="1"/>
            <a:r>
              <a:rPr lang="en-US" dirty="0"/>
              <a:t>Locate the EMRI system</a:t>
            </a:r>
          </a:p>
          <a:p>
            <a:pPr lvl="1"/>
            <a:r>
              <a:rPr lang="en-US" dirty="0"/>
              <a:t>Learn about formation of supermassive black holes</a:t>
            </a:r>
          </a:p>
        </p:txBody>
      </p:sp>
    </p:spTree>
    <p:extLst>
      <p:ext uri="{BB962C8B-B14F-4D97-AF65-F5344CB8AC3E}">
        <p14:creationId xmlns:p14="http://schemas.microsoft.com/office/powerpoint/2010/main" val="96131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6918-5AAF-41D7-9419-4CFBC2E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2DCA-8C6F-485E-83D2-B2E25043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 study looked at three-body systems</a:t>
            </a:r>
          </a:p>
          <a:p>
            <a:pPr lvl="1"/>
            <a:r>
              <a:rPr lang="en-US" dirty="0"/>
              <a:t>A massive object, a small object, and an outside tidal force</a:t>
            </a:r>
          </a:p>
          <a:p>
            <a:pPr lvl="1"/>
            <a:r>
              <a:rPr lang="en-US" dirty="0"/>
              <a:t>Did not examine multiple smaller objects</a:t>
            </a:r>
          </a:p>
          <a:p>
            <a:r>
              <a:rPr lang="en-US" dirty="0"/>
              <a:t>One study looked at a specific type of EMRI</a:t>
            </a:r>
          </a:p>
          <a:p>
            <a:pPr lvl="1"/>
            <a:r>
              <a:rPr lang="en-US" dirty="0"/>
              <a:t>Extreme Mass Ratio Bursts</a:t>
            </a:r>
          </a:p>
          <a:p>
            <a:pPr lvl="1"/>
            <a:r>
              <a:rPr lang="en-US" dirty="0"/>
              <a:t>Highly eccentric orbits emit a burst of signals right before collision</a:t>
            </a:r>
          </a:p>
          <a:p>
            <a:r>
              <a:rPr lang="en-US" dirty="0"/>
              <a:t>Research on transient resonances</a:t>
            </a:r>
          </a:p>
          <a:p>
            <a:pPr lvl="1"/>
            <a:r>
              <a:rPr lang="en-US" dirty="0"/>
              <a:t>When orbital frequencies (angular frequencies) have integer ratio</a:t>
            </a:r>
          </a:p>
          <a:p>
            <a:pPr lvl="1"/>
            <a:r>
              <a:rPr lang="en-US" dirty="0"/>
              <a:t>Examined impact of resonances on orbit and signals</a:t>
            </a:r>
          </a:p>
        </p:txBody>
      </p:sp>
    </p:spTree>
    <p:extLst>
      <p:ext uri="{BB962C8B-B14F-4D97-AF65-F5344CB8AC3E}">
        <p14:creationId xmlns:p14="http://schemas.microsoft.com/office/powerpoint/2010/main" val="144575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53FD-A180-4925-A0BD-3AEA6C82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F34-1527-4921-A395-39E29FA4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Python to simulate resonant EMRIs</a:t>
            </a:r>
          </a:p>
          <a:p>
            <a:pPr lvl="1"/>
            <a:r>
              <a:rPr lang="en-US" dirty="0"/>
              <a:t>Packages for astrophysics</a:t>
            </a:r>
          </a:p>
          <a:p>
            <a:pPr lvl="2"/>
            <a:r>
              <a:rPr lang="en-US" dirty="0"/>
              <a:t>SciPy</a:t>
            </a:r>
            <a:endParaRPr lang="en-US" sz="1800" dirty="0"/>
          </a:p>
          <a:p>
            <a:pPr lvl="2"/>
            <a:r>
              <a:rPr lang="en-US" dirty="0" err="1"/>
              <a:t>NumPy</a:t>
            </a:r>
          </a:p>
          <a:p>
            <a:pPr lvl="2"/>
            <a:r>
              <a:rPr lang="en-US" dirty="0" err="1"/>
              <a:t>AstroPy</a:t>
            </a:r>
            <a:endParaRPr lang="en-US" sz="1800" dirty="0" err="1"/>
          </a:p>
          <a:p>
            <a:pPr lvl="2"/>
            <a:r>
              <a:rPr lang="en-US" dirty="0" err="1"/>
              <a:t>AstroPysics</a:t>
            </a:r>
          </a:p>
          <a:p>
            <a:r>
              <a:rPr lang="en-US" dirty="0"/>
              <a:t>Map the waveform of a resonant EMRI</a:t>
            </a:r>
          </a:p>
          <a:p>
            <a:r>
              <a:rPr lang="en-US" dirty="0"/>
              <a:t>Compare the waveform of resonant EMRI to binary EMRI</a:t>
            </a:r>
          </a:p>
          <a:p>
            <a:r>
              <a:rPr lang="en-US" dirty="0"/>
              <a:t>Determine if we can differentiate between the signals</a:t>
            </a:r>
          </a:p>
        </p:txBody>
      </p:sp>
    </p:spTree>
    <p:extLst>
      <p:ext uri="{BB962C8B-B14F-4D97-AF65-F5344CB8AC3E}">
        <p14:creationId xmlns:p14="http://schemas.microsoft.com/office/powerpoint/2010/main" val="3249310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Waveform of Resonant EMRIs vs Binary EMRIs</vt:lpstr>
      <vt:lpstr>Purpose</vt:lpstr>
      <vt:lpstr>Introduction</vt:lpstr>
      <vt:lpstr>Introduction</vt:lpstr>
      <vt:lpstr>Importance</vt:lpstr>
      <vt:lpstr>Previous Research</vt:lpstr>
      <vt:lpstr>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58</cp:revision>
  <dcterms:created xsi:type="dcterms:W3CDTF">2014-09-12T17:24:29Z</dcterms:created>
  <dcterms:modified xsi:type="dcterms:W3CDTF">2018-04-25T13:50:43Z</dcterms:modified>
</cp:coreProperties>
</file>