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4" r:id="rId8"/>
    <p:sldId id="268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5720C-0464-4188-B6CE-03953D65ADF3}" v="3" dt="2018-04-22T05:10:2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the Waveform of Resonant EMRIs vs Single EMRIs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Goodhart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0EC7-CA7E-4B06-B8F8-86F7E454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(Step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F069-92DF-4277-81EB-3A13E27A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Input parameters (mass, number of EMRIs, angular momentum)</a:t>
            </a:r>
          </a:p>
          <a:p>
            <a:r>
              <a:rPr lang="en-US" sz="2800" dirty="0"/>
              <a:t>Simulation runs, displaying the orbit of EMRIs overtime before collision</a:t>
            </a:r>
          </a:p>
          <a:p>
            <a:r>
              <a:rPr lang="en-US" sz="2800" dirty="0"/>
              <a:t>Run simulation for both single EMRIs and resonant EMRIs</a:t>
            </a:r>
          </a:p>
        </p:txBody>
      </p:sp>
    </p:spTree>
    <p:extLst>
      <p:ext uri="{BB962C8B-B14F-4D97-AF65-F5344CB8AC3E}">
        <p14:creationId xmlns:p14="http://schemas.microsoft.com/office/powerpoint/2010/main" val="109515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D7A-FC46-4985-8337-DE3D49A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Waveform (Step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E4B3-52A6-4199-BA00-3698C3A7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For each simulation, create a model of the gravitational wave signal</a:t>
            </a:r>
            <a:endParaRPr lang="en-US" dirty="0"/>
          </a:p>
          <a:p>
            <a:r>
              <a:rPr lang="en-US" sz="2800" dirty="0"/>
              <a:t>Waveform is graphed overtime with the model</a:t>
            </a:r>
          </a:p>
          <a:p>
            <a:r>
              <a:rPr lang="en-US" sz="2800" dirty="0"/>
              <a:t>Create the waveform for single EMRIs and resonant EMRIs</a:t>
            </a:r>
          </a:p>
        </p:txBody>
      </p:sp>
    </p:spTree>
    <p:extLst>
      <p:ext uri="{BB962C8B-B14F-4D97-AF65-F5344CB8AC3E}">
        <p14:creationId xmlns:p14="http://schemas.microsoft.com/office/powerpoint/2010/main" val="233207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79A-A8DD-42C4-BACB-43A5B7D0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Waveforms (Step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63D0-710D-42FD-A4D4-DE480430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Look for defining characteristics of the signal</a:t>
            </a:r>
            <a:endParaRPr lang="en-US" dirty="0"/>
          </a:p>
          <a:p>
            <a:r>
              <a:rPr lang="en-US" sz="2800" dirty="0"/>
              <a:t>Look for major differences that show up</a:t>
            </a:r>
          </a:p>
          <a:p>
            <a:r>
              <a:rPr lang="en-US" sz="2800" dirty="0"/>
              <a:t>Can resonant EMRIs be detected with current techniques?</a:t>
            </a:r>
          </a:p>
          <a:p>
            <a:r>
              <a:rPr lang="en-US" sz="2800" dirty="0"/>
              <a:t>What can be used to detect EMRIs?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43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A4F4-06F3-45AF-9C25-5C938C1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252-BB87-4291-89A6-ACFFA667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Need a laptop that can run python</a:t>
            </a:r>
          </a:p>
          <a:p>
            <a:r>
              <a:rPr lang="en-US" sz="2800" dirty="0"/>
              <a:t>Internet access</a:t>
            </a:r>
          </a:p>
          <a:p>
            <a:r>
              <a:rPr lang="en-US" sz="2800" dirty="0"/>
              <a:t>Need python packages to program simulation</a:t>
            </a:r>
          </a:p>
          <a:p>
            <a:r>
              <a:rPr lang="en-US" sz="2800" dirty="0"/>
              <a:t>No risks involved</a:t>
            </a:r>
          </a:p>
        </p:txBody>
      </p:sp>
    </p:spTree>
    <p:extLst>
      <p:ext uri="{BB962C8B-B14F-4D97-AF65-F5344CB8AC3E}">
        <p14:creationId xmlns:p14="http://schemas.microsoft.com/office/powerpoint/2010/main" val="23977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EC2-0B4E-45DE-B769-5769C601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7B82-0E1C-4F58-B51A-AB9496E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To determine if we can detect a resonant EMRI signal, or if the signal will be confused with another type of system.</a:t>
            </a:r>
          </a:p>
        </p:txBody>
      </p:sp>
    </p:spTree>
    <p:extLst>
      <p:ext uri="{BB962C8B-B14F-4D97-AF65-F5344CB8AC3E}">
        <p14:creationId xmlns:p14="http://schemas.microsoft.com/office/powerpoint/2010/main" val="419049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white&#10;&#10;Description generated with high confidence">
            <a:extLst>
              <a:ext uri="{FF2B5EF4-FFF2-40B4-BE49-F238E27FC236}">
                <a16:creationId xmlns:a16="http://schemas.microsoft.com/office/drawing/2014/main" id="{A7668D45-3CE8-474C-93AD-D8A4A760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59951"/>
            <a:ext cx="3980139" cy="393809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B2CA9-5B9A-43CE-8A68-86E05E5C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341A-DC13-477A-90CF-82EF420B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446363"/>
            <a:ext cx="5616216" cy="47774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EMRI (Extreme Mass Ratio </a:t>
            </a:r>
            <a:r>
              <a:rPr lang="en-US" sz="2800" dirty="0" err="1">
                <a:solidFill>
                  <a:srgbClr val="FFFFFF"/>
                </a:solidFill>
              </a:rPr>
              <a:t>Inspiral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System of at least two black holes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One is at least 10,000 times more massive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Smaller ones orbits and spirals inward</a:t>
            </a:r>
            <a:endParaRPr lang="en-US" sz="2400">
              <a:ea typeface="+mj-lt"/>
              <a:cs typeface="+mj-lt"/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Orbit decays because EMRI emits gravitational waves</a:t>
            </a:r>
          </a:p>
        </p:txBody>
      </p:sp>
    </p:spTree>
    <p:extLst>
      <p:ext uri="{BB962C8B-B14F-4D97-AF65-F5344CB8AC3E}">
        <p14:creationId xmlns:p14="http://schemas.microsoft.com/office/powerpoint/2010/main" val="209733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8F6-B872-457E-84E5-01B847E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FC5A-3329-4F45-9E8E-6205A14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Some EMRIS will have multiple smaller bodies</a:t>
            </a:r>
          </a:p>
          <a:p>
            <a:pPr lvl="1"/>
            <a:r>
              <a:rPr lang="en-US" sz="2400" dirty="0"/>
              <a:t>These smaller bodies can form resonant orbits</a:t>
            </a:r>
          </a:p>
          <a:p>
            <a:pPr lvl="1"/>
            <a:r>
              <a:rPr lang="en-US" sz="2400" dirty="0"/>
              <a:t>Whole number ratio between orbits</a:t>
            </a:r>
          </a:p>
          <a:p>
            <a:r>
              <a:rPr lang="en-US" sz="2400" dirty="0"/>
              <a:t>Can we detect resonant EMRIs with standard methods?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67B3-C9B7-4D81-B61B-15F29E3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20AC-FCDB-4A26-91CD-72C39BF1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 single EMRI with an external tidal field</a:t>
            </a:r>
          </a:p>
          <a:p>
            <a:r>
              <a:rPr lang="en-US" sz="2800" dirty="0"/>
              <a:t>Worked on detection methods (time and parameters)</a:t>
            </a:r>
          </a:p>
          <a:p>
            <a:r>
              <a:rPr lang="en-US" sz="2800" dirty="0"/>
              <a:t>Worked on differentiating between signals and glitches</a:t>
            </a:r>
          </a:p>
        </p:txBody>
      </p:sp>
    </p:spTree>
    <p:extLst>
      <p:ext uri="{BB962C8B-B14F-4D97-AF65-F5344CB8AC3E}">
        <p14:creationId xmlns:p14="http://schemas.microsoft.com/office/powerpoint/2010/main" val="10095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6D5F-031D-466E-A828-76FDDD57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1949-FB06-477A-8688-1EFA738B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Gravitational waves are a way to see the universe</a:t>
            </a:r>
          </a:p>
          <a:p>
            <a:r>
              <a:rPr lang="en-US" sz="2400" dirty="0"/>
              <a:t>EMRIs are a great source of gravitational wave signals</a:t>
            </a:r>
          </a:p>
          <a:p>
            <a:r>
              <a:rPr lang="en-US" sz="2400" dirty="0"/>
              <a:t>Signals have abundant information</a:t>
            </a:r>
          </a:p>
          <a:p>
            <a:pPr lvl="1"/>
            <a:r>
              <a:rPr lang="en-US" sz="2400" dirty="0"/>
              <a:t>Locate the EMRI system</a:t>
            </a:r>
          </a:p>
          <a:p>
            <a:pPr lvl="1"/>
            <a:r>
              <a:rPr lang="en-US" sz="2400" dirty="0"/>
              <a:t>Provide us information about black holes (mass, eccentricity, etc.)</a:t>
            </a:r>
          </a:p>
          <a:p>
            <a:pPr lvl="1"/>
            <a:r>
              <a:rPr lang="en-US" sz="2400" dirty="0"/>
              <a:t>Locate supermassive black holes</a:t>
            </a:r>
          </a:p>
          <a:p>
            <a:pPr lvl="1"/>
            <a:r>
              <a:rPr lang="en-US" sz="2400" dirty="0"/>
              <a:t>Learn about formation of supermassive black holes</a:t>
            </a:r>
          </a:p>
        </p:txBody>
      </p:sp>
    </p:spTree>
    <p:extLst>
      <p:ext uri="{BB962C8B-B14F-4D97-AF65-F5344CB8AC3E}">
        <p14:creationId xmlns:p14="http://schemas.microsoft.com/office/powerpoint/2010/main" val="96131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245-CDBC-4221-9E9B-39043D7F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BC94-7A5A-43DB-868F-5377E94D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signal from a resonant EMRI will differ from a single EMRI, requiring a change in detection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1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4F6A-30AF-46C5-8347-B220AEA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A79E-0293-4D21-8AA1-5809BF8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Independent variable: Number of EMRIs</a:t>
            </a:r>
          </a:p>
          <a:p>
            <a:r>
              <a:rPr lang="en-US" sz="2800" dirty="0"/>
              <a:t>Dependent variable: Gravitational wave signal</a:t>
            </a:r>
          </a:p>
          <a:p>
            <a:r>
              <a:rPr lang="en-US" sz="2800" dirty="0"/>
              <a:t>Constants: As many parameters as possible</a:t>
            </a:r>
          </a:p>
          <a:p>
            <a:pPr lvl="1"/>
            <a:r>
              <a:rPr lang="en-US" sz="2600" dirty="0"/>
              <a:t>Mass, angular momentum, charge, spin</a:t>
            </a:r>
          </a:p>
          <a:p>
            <a:r>
              <a:rPr lang="en-US" sz="2800" dirty="0"/>
              <a:t>Control: Single EMRI</a:t>
            </a:r>
          </a:p>
        </p:txBody>
      </p:sp>
    </p:spTree>
    <p:extLst>
      <p:ext uri="{BB962C8B-B14F-4D97-AF65-F5344CB8AC3E}">
        <p14:creationId xmlns:p14="http://schemas.microsoft.com/office/powerpoint/2010/main" val="119199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53FD-A180-4925-A0BD-3AEA6C82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F34-1527-4921-A395-39E29FA4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Use Python to simulate EMRI systems</a:t>
            </a:r>
          </a:p>
          <a:p>
            <a:r>
              <a:rPr lang="en-US" sz="2800" dirty="0"/>
              <a:t>Model the waveforms of various EMRIs</a:t>
            </a:r>
          </a:p>
          <a:p>
            <a:r>
              <a:rPr lang="en-US" sz="2800" dirty="0"/>
              <a:t>Compare the waveforms of resonant EMRIs to single EMRIs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1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Examining the Waveform of Resonant EMRIs vs Single EMRIs</vt:lpstr>
      <vt:lpstr>Purpose</vt:lpstr>
      <vt:lpstr>Introduction</vt:lpstr>
      <vt:lpstr>Introduction</vt:lpstr>
      <vt:lpstr>Past Research</vt:lpstr>
      <vt:lpstr>Importance</vt:lpstr>
      <vt:lpstr>Hypothesis</vt:lpstr>
      <vt:lpstr>Variables</vt:lpstr>
      <vt:lpstr>Method</vt:lpstr>
      <vt:lpstr>Simulation (Step 1)</vt:lpstr>
      <vt:lpstr>Modelling Waveform (Step 2)</vt:lpstr>
      <vt:lpstr>Compare Waveforms (Step 3)</vt:lpstr>
      <vt:lpstr>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116</cp:revision>
  <dcterms:created xsi:type="dcterms:W3CDTF">2014-09-12T17:24:29Z</dcterms:created>
  <dcterms:modified xsi:type="dcterms:W3CDTF">2018-04-25T19:58:37Z</dcterms:modified>
</cp:coreProperties>
</file>