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DCC0-E315-D34F-8D43-B36706909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736F7-F135-7F46-9FAB-0FEC910AB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A288-DC34-3E47-9051-7262A38F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6041-0A8D-2F47-8EE9-94E0513A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C37D-8A19-8D48-8E74-90F80D83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DA8B-7CD5-F94B-8972-FC05FED0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826F5-8832-1B4B-BFDC-40A388306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E3E2-AC54-5D41-9CAA-87D89919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EC685-D298-4C4F-BB82-DEB90265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D80A-2AB1-8D41-830B-92D381DD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0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FEA20-A9A0-EB40-9145-9237D8FD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C2335-3DD6-B346-A6F6-097FF2316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7169-2E19-324C-8343-598AF0E8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8C69-F45F-BF44-BD02-F467D461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5AA4-AF85-B946-BC1F-4A425056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1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7AF3-86FD-1244-A93C-DDC6A1A8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227C5-419C-0044-8061-C1F7366D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A696-A0E4-3544-9767-2C8D63C9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2D9E-E734-1641-AC5B-D7E2251F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EB45-20C6-FB47-AD70-4FB913AB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0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B598-5B90-9F46-B0C9-5629DDB8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C75D5-7A32-9946-8201-9A12A214F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2D9CC-E650-5244-9AB6-797DDA0C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24948-189D-0B43-9CD6-260A2728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8FE69-74E0-8D41-92D4-7C82D816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1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2E12-E5E9-D24A-84BD-18AB6C55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4B5F-43F1-B845-91A0-19EF4ACA2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19C07-497B-0541-B235-5885874C8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30EEE-5392-244D-AFB9-4E93D366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AAE7-5A1C-8846-B8D2-98A4F079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5D28B-40C9-E946-BE73-C0E63B15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E1A3-CC60-7D4B-936E-24DC0687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25605-EC4C-F649-98A9-C5C3E6B3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0A308-BB24-AA47-AAFE-AA635090A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D75CC-A6B9-AF4A-9A39-0D629AD1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B6642-8021-3E47-9C0D-53C21C60F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B76C2-C036-F244-B822-A8ED9201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39073-8E67-4742-BB19-CCE2C779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B3B0D-B539-1541-852A-AF2EAF48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0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170B-3DAE-B440-8F81-9B12A018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04843-CE83-E841-A367-63C1B256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B2756-B033-ED4E-A0B8-6982CC38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205DE-B332-F34D-843C-67954010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5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9757F-9B9E-B745-855A-907F1FED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B6DFE-D49F-954A-8026-BCC44531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30386-CD25-E147-A3F4-32A87738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4E87-668E-A24A-B8F1-4FD32AC8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1794-1A95-B249-A0B7-D8856E35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7E892-3182-6242-B225-C3D6424C0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22D1E-DEC4-CC46-AFBA-AF9CFFC3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2138E-0954-AD49-A70A-670A70EF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DC14-4F53-D24E-B873-B683D54E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61AD-A145-AF49-B1A1-583173D0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5A3A4-EBB9-3549-8D62-557BD2022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0D93E-748E-6C4C-A331-4D6938CA1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AB74A-942E-5B4D-BFF0-A6469547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91EA-682E-B94D-B289-4AC5A3FD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15D03-0941-814F-ABA3-730B8AF7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8086B-0A65-174F-BB89-54F5F6DB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6FE9D-2849-1740-908D-B42A06CB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96DA-187A-004A-A363-8BA1B78FE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14D4-EB43-694F-8F98-D11821548B28}" type="datetimeFigureOut">
              <a:rPr lang="en-US" smtClean="0"/>
              <a:t>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32D3-ADF7-5F48-82F8-EE4DCD6CD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9284-F939-144E-AE99-23F172368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C2E80-1BF0-DF40-AF0F-481E04CD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3E065C-EAB1-734B-B567-1DFE502ED9BE}"/>
              </a:ext>
            </a:extLst>
          </p:cNvPr>
          <p:cNvSpPr txBox="1"/>
          <p:nvPr/>
        </p:nvSpPr>
        <p:spPr>
          <a:xfrm>
            <a:off x="3594971" y="1075131"/>
            <a:ext cx="862501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latin typeface="Jennifer Lynne" panose="02000000000000000000" pitchFamily="2" charset="0"/>
              </a:rPr>
              <a:t>Florence Mae </a:t>
            </a:r>
          </a:p>
        </p:txBody>
      </p:sp>
      <p:pic>
        <p:nvPicPr>
          <p:cNvPr id="1026" name="Picture 2" descr="Flowers And Leaves">
            <a:extLst>
              <a:ext uri="{FF2B5EF4-FFF2-40B4-BE49-F238E27FC236}">
                <a16:creationId xmlns:a16="http://schemas.microsoft.com/office/drawing/2014/main" id="{5AD64432-37A3-D54B-8A45-C57B5029E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59" y="481914"/>
            <a:ext cx="3455169" cy="416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097EB7-6237-FA42-A38A-40D5E596087F}"/>
              </a:ext>
            </a:extLst>
          </p:cNvPr>
          <p:cNvCxnSpPr>
            <a:cxnSpLocks/>
          </p:cNvCxnSpPr>
          <p:nvPr/>
        </p:nvCxnSpPr>
        <p:spPr>
          <a:xfrm>
            <a:off x="4665889" y="2465173"/>
            <a:ext cx="313861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B936B-65BD-0849-AAA6-7D12C57E2A2E}"/>
              </a:ext>
            </a:extLst>
          </p:cNvPr>
          <p:cNvSpPr/>
          <p:nvPr/>
        </p:nvSpPr>
        <p:spPr>
          <a:xfrm>
            <a:off x="4871683" y="2351162"/>
            <a:ext cx="2727029" cy="156966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160">
                  <a:solidFill>
                    <a:schemeClr val="tx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implifica" panose="02000000000000000000" pitchFamily="2" charset="0"/>
                <a:ea typeface="SimSun" panose="02010600030101010101" pitchFamily="2" charset="-122"/>
                <a:cs typeface="Times New Roman" panose="02020603050405020304" pitchFamily="18" charset="0"/>
              </a:rPr>
              <a:t>G I F T S</a:t>
            </a:r>
            <a:endParaRPr lang="en-US" sz="9600" b="1" cap="none" spc="0" dirty="0">
              <a:ln w="10160">
                <a:solidFill>
                  <a:schemeClr val="tx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Simplifica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 descr="Flowers And Leaves">
            <a:extLst>
              <a:ext uri="{FF2B5EF4-FFF2-40B4-BE49-F238E27FC236}">
                <a16:creationId xmlns:a16="http://schemas.microsoft.com/office/drawing/2014/main" id="{DC1293B4-2250-7A4D-8EE2-93EB26B92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63" y="594888"/>
            <a:ext cx="3455169" cy="4162854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7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Jennifer Lynne</vt:lpstr>
      <vt:lpstr>Simplifica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Gorham</dc:creator>
  <cp:lastModifiedBy>Chris Gorham</cp:lastModifiedBy>
  <cp:revision>2</cp:revision>
  <dcterms:created xsi:type="dcterms:W3CDTF">2022-01-09T01:26:14Z</dcterms:created>
  <dcterms:modified xsi:type="dcterms:W3CDTF">2022-01-09T02:11:53Z</dcterms:modified>
</cp:coreProperties>
</file>