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90F-DA45-4109-BBDA-229F95ED8EF1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0894-D937-4972-9E51-49B9B4404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4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90F-DA45-4109-BBDA-229F95ED8EF1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0894-D937-4972-9E51-49B9B4404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4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90F-DA45-4109-BBDA-229F95ED8EF1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0894-D937-4972-9E51-49B9B4404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04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90F-DA45-4109-BBDA-229F95ED8EF1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0894-D937-4972-9E51-49B9B4404C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154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90F-DA45-4109-BBDA-229F95ED8EF1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0894-D937-4972-9E51-49B9B4404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47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90F-DA45-4109-BBDA-229F95ED8EF1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0894-D937-4972-9E51-49B9B4404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56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90F-DA45-4109-BBDA-229F95ED8EF1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0894-D937-4972-9E51-49B9B4404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29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90F-DA45-4109-BBDA-229F95ED8EF1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0894-D937-4972-9E51-49B9B4404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1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90F-DA45-4109-BBDA-229F95ED8EF1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0894-D937-4972-9E51-49B9B4404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2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90F-DA45-4109-BBDA-229F95ED8EF1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0894-D937-4972-9E51-49B9B4404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8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90F-DA45-4109-BBDA-229F95ED8EF1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0894-D937-4972-9E51-49B9B4404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9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90F-DA45-4109-BBDA-229F95ED8EF1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0894-D937-4972-9E51-49B9B4404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0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90F-DA45-4109-BBDA-229F95ED8EF1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0894-D937-4972-9E51-49B9B4404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9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90F-DA45-4109-BBDA-229F95ED8EF1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0894-D937-4972-9E51-49B9B4404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5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90F-DA45-4109-BBDA-229F95ED8EF1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0894-D937-4972-9E51-49B9B4404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6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90F-DA45-4109-BBDA-229F95ED8EF1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0894-D937-4972-9E51-49B9B4404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2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90F-DA45-4109-BBDA-229F95ED8EF1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0894-D937-4972-9E51-49B9B4404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0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D79890F-DA45-4109-BBDA-229F95ED8EF1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A0894-D937-4972-9E51-49B9B4404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021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60B1-5686-45F3-BAC1-CAF1BDEDBD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Atmo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AE61F-CCCA-469C-BEBC-5DAB3DCCBF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Combining mood based audio + real time weather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14841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36ED-781A-410A-8920-D4896FEA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1EFD1-9FDB-4761-ACAA-C1F36F062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Members</a:t>
            </a:r>
            <a:br>
              <a:rPr lang="en-US" dirty="0"/>
            </a:br>
            <a:endParaRPr lang="en-US" dirty="0"/>
          </a:p>
          <a:p>
            <a:r>
              <a:rPr lang="en-US" dirty="0"/>
              <a:t>Bobbi Rose</a:t>
            </a:r>
            <a:br>
              <a:rPr lang="en-US" dirty="0"/>
            </a:br>
            <a:r>
              <a:rPr lang="en-US" dirty="0"/>
              <a:t>Luke </a:t>
            </a:r>
            <a:r>
              <a:rPr lang="en-US" dirty="0" err="1"/>
              <a:t>Kennin</a:t>
            </a:r>
            <a:br>
              <a:rPr lang="en-US" dirty="0"/>
            </a:br>
            <a:r>
              <a:rPr lang="en-US" dirty="0"/>
              <a:t>Ellen </a:t>
            </a:r>
            <a:r>
              <a:rPr lang="en-US" dirty="0" err="1"/>
              <a:t>Bacerra</a:t>
            </a:r>
            <a:br>
              <a:rPr lang="en-US" dirty="0"/>
            </a:br>
            <a:r>
              <a:rPr lang="en-US" dirty="0"/>
              <a:t>Chris Grant</a:t>
            </a:r>
          </a:p>
        </p:txBody>
      </p:sp>
    </p:spTree>
    <p:extLst>
      <p:ext uri="{BB962C8B-B14F-4D97-AF65-F5344CB8AC3E}">
        <p14:creationId xmlns:p14="http://schemas.microsoft.com/office/powerpoint/2010/main" val="159151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D7D4F-3B4B-4853-BB99-2D47D731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Deployed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37CFC-DE3B-4C8C-B1F8-0DC816A06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Utilizing </a:t>
            </a:r>
            <a:r>
              <a:rPr lang="en-US" dirty="0" err="1"/>
              <a:t>OpenWeather</a:t>
            </a:r>
            <a:r>
              <a:rPr lang="en-US" dirty="0"/>
              <a:t> Maps API</a:t>
            </a:r>
          </a:p>
          <a:p>
            <a:r>
              <a:rPr lang="en-US" dirty="0"/>
              <a:t>Utilizing Spotify Web API</a:t>
            </a:r>
          </a:p>
          <a:p>
            <a:r>
              <a:rPr lang="en-US" dirty="0"/>
              <a:t>Utilizing Google User Authentication</a:t>
            </a:r>
          </a:p>
          <a:p>
            <a:r>
              <a:rPr lang="en-US" dirty="0"/>
              <a:t>Firebase</a:t>
            </a:r>
          </a:p>
          <a:p>
            <a:r>
              <a:rPr lang="en-US" dirty="0"/>
              <a:t>Utilizing Moment.js</a:t>
            </a:r>
          </a:p>
          <a:p>
            <a:r>
              <a:rPr lang="en-US" dirty="0"/>
              <a:t>Materialize</a:t>
            </a:r>
          </a:p>
          <a:p>
            <a:r>
              <a:rPr lang="en-US" dirty="0"/>
              <a:t>Bootstrap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25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6855-E157-4AE4-9CEF-14BD1F0F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OpenWeather</a:t>
            </a:r>
            <a:r>
              <a:rPr lang="en-US" dirty="0"/>
              <a:t>/Moment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397BB-01E7-40A8-BF56-5EE891A37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72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D87B-82AE-47BA-A18B-5B323435B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/ User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FE758-76F0-4B29-8060-C7C1232CB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2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9CEC-B201-4235-9ED6-0C3A4E153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Materialize / CSS 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7AB8-0692-4919-8BB0-C8AFFF47B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635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D4F3-AD32-4C36-AACF-EABD9961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Spotify Web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C45B7-5980-41BA-8026-E436BF12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23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92AE-972A-4F14-B0D8-C7D020FE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/>
              <a:t>V2 Roadmap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B6991-AF1E-466F-BB21-7F8D3D6A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Playlist generated dynamically via Spotify Web API</a:t>
            </a:r>
          </a:p>
          <a:p>
            <a:pPr>
              <a:buFontTx/>
              <a:buChar char="-"/>
            </a:pPr>
            <a:r>
              <a:rPr lang="en-US" dirty="0"/>
              <a:t>Using new class of weather icon </a:t>
            </a:r>
          </a:p>
          <a:p>
            <a:pPr>
              <a:buFontTx/>
              <a:buChar char="-"/>
            </a:pPr>
            <a:r>
              <a:rPr lang="en-US" dirty="0"/>
              <a:t>Tighter integration of current weather logic and playlist generation</a:t>
            </a:r>
          </a:p>
          <a:p>
            <a:pPr>
              <a:buFontTx/>
              <a:buChar char="-"/>
            </a:pPr>
            <a:r>
              <a:rPr lang="en-US" dirty="0"/>
              <a:t>Improved login flow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201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</TotalTime>
  <Words>76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Atmo</vt:lpstr>
      <vt:lpstr>Overview</vt:lpstr>
      <vt:lpstr>Technology Deployed</vt:lpstr>
      <vt:lpstr>OpenWeather/Moment JS</vt:lpstr>
      <vt:lpstr>Firebase / User Authentication</vt:lpstr>
      <vt:lpstr>Materialize / CSS Styling</vt:lpstr>
      <vt:lpstr>Spotify Web API</vt:lpstr>
      <vt:lpstr>V2 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Atmo</dc:title>
  <dc:creator>Chris Grant</dc:creator>
  <cp:lastModifiedBy>Chris Grant</cp:lastModifiedBy>
  <cp:revision>8</cp:revision>
  <dcterms:created xsi:type="dcterms:W3CDTF">2018-08-21T16:23:47Z</dcterms:created>
  <dcterms:modified xsi:type="dcterms:W3CDTF">2018-08-22T16:12:07Z</dcterms:modified>
</cp:coreProperties>
</file>