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4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1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1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3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2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4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0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8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57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3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543E-46EA-4F82-9642-78F3DC4C3B72}" type="datetimeFigureOut">
              <a:rPr lang="en-CA" smtClean="0"/>
              <a:t>17/03/2010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09E2-72BC-4134-A70E-AA769DC2AA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john.org/blog/javascript-micro-templat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honegap/mobile-spec/blob/master/tests/network.tests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honegap.pbworks.com/Adding-SQL-Database-support-to-your-iPhone-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9/WD-FileAPI-20091117/#dfn-empty" TargetMode="External"/><Relationship Id="rId2" Type="http://schemas.openxmlformats.org/officeDocument/2006/relationships/hyperlink" Target="http://github.com/purplecabbage/phonegap-iphone/blob/master/PhoneGapLib/javascripts/core/file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653136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PhoneGap</a:t>
            </a:r>
            <a:r>
              <a:rPr lang="en-CA" dirty="0" smtClean="0"/>
              <a:t> Development Best Practices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72" y="-99392"/>
            <a:ext cx="48768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2280" y="60212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 smtClean="0"/>
              <a:t>Fil</a:t>
            </a:r>
            <a:r>
              <a:rPr lang="en-CA" dirty="0" smtClean="0"/>
              <a:t> </a:t>
            </a:r>
            <a:r>
              <a:rPr lang="en-CA" dirty="0" err="1" smtClean="0"/>
              <a:t>Maj</a:t>
            </a:r>
            <a:endParaRPr lang="en-CA" dirty="0" smtClean="0"/>
          </a:p>
          <a:p>
            <a:pPr algn="r"/>
            <a:r>
              <a:rPr lang="en-CA" dirty="0" err="1" smtClean="0"/>
              <a:t>Nitobi</a:t>
            </a:r>
            <a:r>
              <a:rPr lang="en-CA" dirty="0" smtClean="0"/>
              <a:t> Software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96" y="6050666"/>
            <a:ext cx="19431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PhoneGap</a:t>
            </a:r>
            <a:r>
              <a:rPr lang="en-CA" dirty="0" smtClean="0"/>
              <a:t> Performance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For small apps, use a single HTML page.</a:t>
            </a:r>
          </a:p>
          <a:p>
            <a:pPr lvl="1"/>
            <a:r>
              <a:rPr lang="en-CA" dirty="0" smtClean="0"/>
              <a:t>Use JavaScript to show/hide page elements based on user interaction instead of linking to a separate page.</a:t>
            </a:r>
          </a:p>
          <a:p>
            <a:pPr lvl="1"/>
            <a:r>
              <a:rPr lang="en-CA" dirty="0" smtClean="0"/>
              <a:t>Especially important for BlackBerry, since each new page request forces the device to encode requested assets into base64 on-the-fly.</a:t>
            </a:r>
          </a:p>
          <a:p>
            <a:r>
              <a:rPr lang="en-CA" dirty="0" smtClean="0"/>
              <a:t>Obfuscate / crunch your JavaScript before release.</a:t>
            </a:r>
          </a:p>
          <a:p>
            <a:pPr lvl="1"/>
            <a:r>
              <a:rPr lang="en-CA" dirty="0" smtClean="0"/>
              <a:t>Devices only reserve a bit of memory for JavaScript interpreters for the browser. If your JavaScript is small enough, it won’t be necessary for the browser to constantly page your scripts in/out of the browser memory. iPhone, for example, has 25kb of memory reserved for JavaScript parsing.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09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PhoneGap</a:t>
            </a:r>
            <a:r>
              <a:rPr lang="en-CA" dirty="0" smtClean="0"/>
              <a:t> Limitations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important as knowing how to use </a:t>
            </a:r>
            <a:r>
              <a:rPr lang="en-CA" dirty="0" err="1" smtClean="0"/>
              <a:t>PhoneGap</a:t>
            </a:r>
            <a:r>
              <a:rPr lang="en-CA" dirty="0" smtClean="0"/>
              <a:t> is also knowing when NOT to use it.</a:t>
            </a:r>
          </a:p>
          <a:p>
            <a:pPr lvl="1"/>
            <a:r>
              <a:rPr lang="en-CA" dirty="0" smtClean="0"/>
              <a:t>Complex games, intensive graphics. Use OpenGL for that, not </a:t>
            </a:r>
            <a:r>
              <a:rPr lang="en-CA" dirty="0" err="1" smtClean="0"/>
              <a:t>PhoneGap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For slower phones (not iPhone, not Nexus One, not </a:t>
            </a:r>
            <a:r>
              <a:rPr lang="en-CA" dirty="0" err="1" smtClean="0"/>
              <a:t>Xperia</a:t>
            </a:r>
            <a:r>
              <a:rPr lang="en-CA" dirty="0" smtClean="0"/>
              <a:t> X10), </a:t>
            </a:r>
            <a:r>
              <a:rPr lang="en-CA" dirty="0" err="1" smtClean="0"/>
              <a:t>PhoneGap</a:t>
            </a:r>
            <a:r>
              <a:rPr lang="en-CA" dirty="0" smtClean="0"/>
              <a:t> apps using the latest interactive Google Maps APIs tend to be slow. Static maps OK, though.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10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Questions/Comments?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4" descr="christopher_wal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1688"/>
            <a:ext cx="333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28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Fast cross-platform prototyping, how to do it.</a:t>
            </a:r>
          </a:p>
          <a:p>
            <a:r>
              <a:rPr lang="en-CA" dirty="0" err="1" smtClean="0"/>
              <a:t>Templating</a:t>
            </a:r>
            <a:r>
              <a:rPr lang="en-CA" dirty="0" smtClean="0"/>
              <a:t>.</a:t>
            </a:r>
          </a:p>
          <a:p>
            <a:r>
              <a:rPr lang="en-CA" dirty="0" smtClean="0"/>
              <a:t>Offline strategies.</a:t>
            </a:r>
          </a:p>
          <a:p>
            <a:r>
              <a:rPr lang="en-CA" dirty="0" smtClean="0"/>
              <a:t>Persistent storage.</a:t>
            </a:r>
          </a:p>
          <a:p>
            <a:r>
              <a:rPr lang="en-CA" dirty="0" smtClean="0"/>
              <a:t>File API.</a:t>
            </a:r>
          </a:p>
          <a:p>
            <a:r>
              <a:rPr lang="en-CA" dirty="0" smtClean="0"/>
              <a:t>XUI </a:t>
            </a:r>
            <a:r>
              <a:rPr lang="en-CA" dirty="0"/>
              <a:t>o</a:t>
            </a:r>
            <a:r>
              <a:rPr lang="en-CA" dirty="0" smtClean="0"/>
              <a:t>verview.</a:t>
            </a:r>
          </a:p>
          <a:p>
            <a:r>
              <a:rPr lang="en-CA" dirty="0" smtClean="0"/>
              <a:t>When *not* to use </a:t>
            </a:r>
            <a:r>
              <a:rPr lang="en-CA" dirty="0" err="1" smtClean="0"/>
              <a:t>PhoneGap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5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4248472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Cross-platform Prototyping with </a:t>
            </a:r>
            <a:r>
              <a:rPr lang="en-CA" dirty="0" err="1" smtClean="0"/>
              <a:t>PhoneGap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99381"/>
            <a:ext cx="4320480" cy="4525963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Main advantage of </a:t>
            </a:r>
            <a:r>
              <a:rPr lang="en-CA" dirty="0" err="1" smtClean="0"/>
              <a:t>PhoneGap</a:t>
            </a:r>
            <a:r>
              <a:rPr lang="en-CA" dirty="0" smtClean="0"/>
              <a:t> is you can reuse your web application source code across platforms.</a:t>
            </a:r>
          </a:p>
          <a:p>
            <a:r>
              <a:rPr lang="en-CA" dirty="0" smtClean="0"/>
              <a:t>A good, quick approach is to write one set of assets and ‘tweak’ across platforms.</a:t>
            </a:r>
          </a:p>
          <a:p>
            <a:r>
              <a:rPr lang="en-CA" dirty="0" smtClean="0"/>
              <a:t>HTML and CSS can be, more-or-less, written once.</a:t>
            </a:r>
          </a:p>
          <a:p>
            <a:pPr lvl="1"/>
            <a:r>
              <a:rPr lang="en-CA" dirty="0" smtClean="0"/>
              <a:t>Highly recommend writing percentage-based styles initially, and down the road tweaking on a per-platform basis.</a:t>
            </a:r>
          </a:p>
          <a:p>
            <a:pPr lvl="1"/>
            <a:r>
              <a:rPr lang="en-CA" dirty="0" smtClean="0"/>
              <a:t>Combined with a &lt;meta name=“viewport”&gt; tag (which tells the browser the size of the screen it’s being viewed in), results are good.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6632"/>
            <a:ext cx="4610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Cross-platform Prototyping with </a:t>
            </a:r>
            <a:r>
              <a:rPr lang="en-CA" dirty="0" err="1" smtClean="0"/>
              <a:t>PhoneGap</a:t>
            </a:r>
            <a:r>
              <a:rPr lang="en-CA" dirty="0" smtClean="0"/>
              <a:t>,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JavaScript is tougher, mainly due to weak BlackBerry support. However, latest XUI works on BlackBerry! More on this in a bit.</a:t>
            </a:r>
          </a:p>
          <a:p>
            <a:pPr lvl="1"/>
            <a:r>
              <a:rPr lang="en-CA" dirty="0" smtClean="0"/>
              <a:t>A process that has brought a measure of success for us is to first determine which platforms to target, and then build your mobile application logic in a JavaScript framework that works with the ‘lowest common denominator’ platform. JavaScript frameworks are your friends (</a:t>
            </a:r>
            <a:r>
              <a:rPr lang="en-CA" dirty="0" err="1" smtClean="0"/>
              <a:t>jQuery</a:t>
            </a:r>
            <a:r>
              <a:rPr lang="en-CA" dirty="0" smtClean="0"/>
              <a:t>, </a:t>
            </a:r>
            <a:r>
              <a:rPr lang="en-CA" dirty="0" err="1" smtClean="0"/>
              <a:t>MooTools</a:t>
            </a:r>
            <a:r>
              <a:rPr lang="en-CA" dirty="0" smtClean="0"/>
              <a:t>, XUI, etc.).</a:t>
            </a:r>
          </a:p>
          <a:p>
            <a:pPr lvl="1"/>
            <a:r>
              <a:rPr lang="en-CA" dirty="0" smtClean="0"/>
              <a:t>Existing software development best practices apply. Use a layered and modular approach for your JavaScript.</a:t>
            </a:r>
          </a:p>
          <a:p>
            <a:pPr lvl="1"/>
            <a:r>
              <a:rPr lang="en-CA" dirty="0" smtClean="0"/>
              <a:t>MVC (model-view-controller) paradigm is great for prototyping, as you can revisit and, if need be, recode particular modules of your app as you iterate.</a:t>
            </a:r>
          </a:p>
          <a:p>
            <a:pPr lvl="2"/>
            <a:r>
              <a:rPr lang="en-CA" dirty="0" smtClean="0"/>
              <a:t>Model = </a:t>
            </a:r>
            <a:r>
              <a:rPr lang="en-CA" dirty="0" err="1" smtClean="0"/>
              <a:t>PhoneGap</a:t>
            </a:r>
            <a:r>
              <a:rPr lang="en-CA" dirty="0" smtClean="0"/>
              <a:t> JS API + offline storage/cache (+ </a:t>
            </a:r>
            <a:r>
              <a:rPr lang="en-CA" dirty="0" err="1" smtClean="0"/>
              <a:t>Lawnchair</a:t>
            </a:r>
            <a:r>
              <a:rPr lang="en-CA" dirty="0" smtClean="0"/>
              <a:t>?)</a:t>
            </a:r>
          </a:p>
          <a:p>
            <a:pPr lvl="2"/>
            <a:r>
              <a:rPr lang="en-CA" dirty="0" smtClean="0"/>
              <a:t>Controller = JavaScript</a:t>
            </a:r>
          </a:p>
          <a:p>
            <a:pPr lvl="2"/>
            <a:r>
              <a:rPr lang="en-CA" dirty="0" smtClean="0"/>
              <a:t>View = HTML + CSS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4491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Templating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Common web development practice used to encapsulate view components of an app.</a:t>
            </a:r>
          </a:p>
          <a:p>
            <a:r>
              <a:rPr lang="en-CA" dirty="0" smtClean="0"/>
              <a:t>As you work on an app, you notice repeatable HTML/CSS patterns that come up. Don’t </a:t>
            </a:r>
            <a:r>
              <a:rPr lang="en-CA" dirty="0" err="1" smtClean="0"/>
              <a:t>copy+paste</a:t>
            </a:r>
            <a:r>
              <a:rPr lang="en-CA" dirty="0" smtClean="0"/>
              <a:t> it!</a:t>
            </a:r>
          </a:p>
          <a:p>
            <a:pPr lvl="1"/>
            <a:r>
              <a:rPr lang="en-CA" dirty="0" smtClean="0"/>
              <a:t>Encapsulate the view pattern HTML aka ‘template’ in a JavaScript string:</a:t>
            </a:r>
            <a:br>
              <a:rPr lang="en-CA" dirty="0" smtClean="0"/>
            </a:br>
            <a:r>
              <a:rPr lang="en-CA" sz="2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dirty="0" err="1" smtClean="0">
                <a:latin typeface="Courier New" pitchFamily="49" charset="0"/>
                <a:cs typeface="Courier New" pitchFamily="49" charset="0"/>
              </a:rPr>
              <a:t>tweetTemplate</a:t>
            </a:r>
            <a:r>
              <a:rPr lang="en-CA" sz="2600" dirty="0" smtClean="0">
                <a:latin typeface="Courier New" pitchFamily="49" charset="0"/>
                <a:cs typeface="Courier New" pitchFamily="49" charset="0"/>
              </a:rPr>
              <a:t> = ‘&lt;div class=“tweet”&gt;{USER} said {MESSAGE}&lt;/div&gt;’;</a:t>
            </a:r>
          </a:p>
          <a:p>
            <a:pPr lvl="1"/>
            <a:r>
              <a:rPr lang="en-CA" dirty="0" smtClean="0">
                <a:latin typeface="+mj-lt"/>
              </a:rPr>
              <a:t>Create a JavaScript function that takes the template and replaces the tokens (placeholders) with actual data:</a:t>
            </a:r>
            <a:br>
              <a:rPr lang="en-CA" dirty="0" smtClean="0">
                <a:latin typeface="+mj-lt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tweetify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(data) {</a:t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tweets =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(‘div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’);</a:t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newHTML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= ‘’;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i =0; i&lt;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data.length;i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tweet =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tweetTemplate.replace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(/{USER}/,data[i].user);</a:t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    tweet =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j.replace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(/{MESSAGE}/,data[i].message);</a:t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newHTML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+= tweet;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CA" sz="23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CA" sz="2300" dirty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CA" sz="2300" dirty="0" err="1">
                <a:latin typeface="Courier New" pitchFamily="49" charset="0"/>
                <a:cs typeface="Courier New" pitchFamily="49" charset="0"/>
              </a:rPr>
              <a:t>tweets.innerHTML</a:t>
            </a:r>
            <a:r>
              <a:rPr lang="en-CA" sz="2300" dirty="0">
                <a:latin typeface="Courier New" pitchFamily="49" charset="0"/>
                <a:cs typeface="Courier New" pitchFamily="49" charset="0"/>
              </a:rPr>
              <a:t> += tweet;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(‘content’).</a:t>
            </a:r>
            <a:r>
              <a:rPr lang="en-CA" sz="2300" dirty="0" err="1" smtClean="0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(tweets);</a:t>
            </a:r>
            <a:br>
              <a:rPr lang="en-CA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CA" sz="2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CA" sz="2300" dirty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latin typeface="+mj-lt"/>
              </a:rPr>
              <a:t>This approach follows the MVC paradigm and is a good example of separation of concerns. Also easy to read, easy to extend and reusable.</a:t>
            </a:r>
          </a:p>
          <a:p>
            <a:r>
              <a:rPr lang="en-CA" dirty="0" smtClean="0">
                <a:latin typeface="+mj-lt"/>
              </a:rPr>
              <a:t>John </a:t>
            </a:r>
            <a:r>
              <a:rPr lang="en-CA" dirty="0" err="1" smtClean="0">
                <a:latin typeface="+mj-lt"/>
              </a:rPr>
              <a:t>Resig</a:t>
            </a:r>
            <a:r>
              <a:rPr lang="en-CA" dirty="0" smtClean="0">
                <a:latin typeface="+mj-lt"/>
              </a:rPr>
              <a:t> blogged about this, he doesn’t use regex but instead he uses:</a:t>
            </a:r>
            <a:br>
              <a:rPr lang="en-CA" dirty="0" smtClean="0">
                <a:latin typeface="+mj-lt"/>
              </a:rPr>
            </a:b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tweetTemplate.split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(“match”).join(“replace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It’s quicker apparently: </a:t>
            </a:r>
            <a:r>
              <a:rPr lang="en-CA" dirty="0">
                <a:hlinkClick r:id="rId2"/>
              </a:rPr>
              <a:t>http://ejohn.org/blog/javascript-micro-templating/</a:t>
            </a:r>
            <a:endParaRPr lang="en-CA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91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Offline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Inherently, mobile devices will not be networked all the time. Bad coverage, on the plane, no data plan, etc.</a:t>
            </a:r>
          </a:p>
          <a:p>
            <a:r>
              <a:rPr lang="en-CA" dirty="0" smtClean="0"/>
              <a:t>Extremely important for every application to take this into account, especially for iPhone. It is a hard criteria in Apple’s App review process (to see how gracefully an app handles lack of internet connection).</a:t>
            </a:r>
          </a:p>
          <a:p>
            <a:r>
              <a:rPr lang="en-CA" dirty="0" err="1" smtClean="0"/>
              <a:t>PhoneGap</a:t>
            </a:r>
            <a:r>
              <a:rPr lang="en-CA" dirty="0" smtClean="0"/>
              <a:t> offers reachability API, example: </a:t>
            </a:r>
            <a:r>
              <a:rPr lang="en-CA" dirty="0" smtClean="0">
                <a:hlinkClick r:id="rId2"/>
              </a:rPr>
              <a:t>http://github.com/phonegap/mobile-spec/blob/master/tests/network.tests.js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564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Persistent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iPhone has SQLite, Safari implements the HTML 5 spec. Tutorial: </a:t>
            </a:r>
            <a:r>
              <a:rPr lang="en-CA" dirty="0" smtClean="0">
                <a:hlinkClick r:id="rId2"/>
              </a:rPr>
              <a:t>http://phonegap.pbworks.com/Adding-SQL-Database-support-to-your-iPhone-App</a:t>
            </a:r>
            <a:endParaRPr lang="en-CA" dirty="0" smtClean="0"/>
          </a:p>
          <a:p>
            <a:pPr lvl="1"/>
            <a:r>
              <a:rPr lang="en-CA" dirty="0" smtClean="0"/>
              <a:t>Note: each page in a </a:t>
            </a:r>
            <a:r>
              <a:rPr lang="en-CA" dirty="0" err="1" smtClean="0"/>
              <a:t>PhoneGap</a:t>
            </a:r>
            <a:r>
              <a:rPr lang="en-CA" dirty="0" smtClean="0"/>
              <a:t> app can have only a single database object open, and its maximum store size is 5 megabytes (2 MB on Android, but you can change this to suit your needs). Take this into account when using a single-page approach to a </a:t>
            </a:r>
            <a:r>
              <a:rPr lang="en-CA" dirty="0" err="1" smtClean="0"/>
              <a:t>PhoneGap</a:t>
            </a:r>
            <a:r>
              <a:rPr lang="en-CA" dirty="0" smtClean="0"/>
              <a:t> app (more on this later).</a:t>
            </a:r>
          </a:p>
          <a:p>
            <a:r>
              <a:rPr lang="en-CA" dirty="0" smtClean="0"/>
              <a:t>BlackBerry has ‘persistent storage’ – a giant key/value store. Code exists to access this, but we haven’t figured out how to fit it into the </a:t>
            </a:r>
            <a:r>
              <a:rPr lang="en-CA" dirty="0" err="1" smtClean="0"/>
              <a:t>PhoneGap</a:t>
            </a:r>
            <a:r>
              <a:rPr lang="en-CA" dirty="0" smtClean="0"/>
              <a:t> API. Somehow it needs to align with the other platforms. Ask </a:t>
            </a:r>
            <a:r>
              <a:rPr lang="en-CA" dirty="0" smtClean="0"/>
              <a:t>me (filip.maj@nitobi.com) </a:t>
            </a:r>
            <a:r>
              <a:rPr lang="en-CA" dirty="0" smtClean="0"/>
              <a:t>for it if you want it!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10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You can read/write files from </a:t>
            </a:r>
            <a:r>
              <a:rPr lang="en-CA" dirty="0" err="1" smtClean="0"/>
              <a:t>PhoneGap</a:t>
            </a:r>
            <a:r>
              <a:rPr lang="en-CA" dirty="0" smtClean="0"/>
              <a:t> too. Implementations available at our own local repositories (not yet part of the spec / public API).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github.com/purplecabbage/phonegap-iphone/blob/master/PhoneGapLib/javascripts/core/file.js</a:t>
            </a:r>
            <a:endParaRPr lang="en-CA" dirty="0" smtClean="0"/>
          </a:p>
          <a:p>
            <a:pPr lvl="1"/>
            <a:r>
              <a:rPr lang="en-CA" dirty="0" smtClean="0"/>
              <a:t>BlackBerry native code is present but needs a JavaScript wrapper.</a:t>
            </a:r>
          </a:p>
          <a:p>
            <a:pPr lvl="1"/>
            <a:r>
              <a:rPr lang="en-CA" dirty="0" smtClean="0"/>
              <a:t>Android File I/O got revamped recently.</a:t>
            </a:r>
          </a:p>
          <a:p>
            <a:pPr lvl="1"/>
            <a:r>
              <a:rPr lang="en-CA" dirty="0" smtClean="0"/>
              <a:t>Also: Mobile Spec tests are NOT up to date and platforms are fragmented on the implementation of this feature. It needs some work!</a:t>
            </a:r>
          </a:p>
          <a:p>
            <a:r>
              <a:rPr lang="en-CA" dirty="0" smtClean="0"/>
              <a:t>Work is ongoing to line our file API up with the HTML 5 specification: </a:t>
            </a:r>
            <a:r>
              <a:rPr lang="en-CA" dirty="0">
                <a:hlinkClick r:id="rId3"/>
              </a:rPr>
              <a:t>http://www.w3.org/TR/2009/WD-FileAPI-20091117/#dfn-empty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93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XUI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Another (!) JavaScript framework: xuijs.com</a:t>
            </a:r>
          </a:p>
          <a:p>
            <a:r>
              <a:rPr lang="en-CA" dirty="0" smtClean="0"/>
              <a:t>This one’s special, though: specifically designed for mobile devices.</a:t>
            </a:r>
          </a:p>
          <a:p>
            <a:r>
              <a:rPr lang="en-CA" dirty="0" smtClean="0"/>
              <a:t>Biggest win: small footprint </a:t>
            </a:r>
            <a:r>
              <a:rPr lang="en-CA" dirty="0" smtClean="0"/>
              <a:t>(~6-10kb</a:t>
            </a:r>
            <a:r>
              <a:rPr lang="en-CA" dirty="0" smtClean="0"/>
              <a:t>).</a:t>
            </a:r>
          </a:p>
          <a:p>
            <a:r>
              <a:rPr lang="en-CA" dirty="0" smtClean="0"/>
              <a:t>Inspired by </a:t>
            </a:r>
            <a:r>
              <a:rPr lang="en-CA" dirty="0" err="1" smtClean="0"/>
              <a:t>jQuery</a:t>
            </a:r>
            <a:r>
              <a:rPr lang="en-CA" dirty="0" smtClean="0"/>
              <a:t> with a very similar syntax.</a:t>
            </a:r>
          </a:p>
          <a:p>
            <a:r>
              <a:rPr lang="en-CA" dirty="0" smtClean="0"/>
              <a:t>Works on iPhone, Android, Symbian, Palm and… drum roll… BlackBerry too! But you need to build it specifically for BlackBerry</a:t>
            </a:r>
            <a:r>
              <a:rPr lang="en-CA" dirty="0" smtClean="0"/>
              <a:t>; the output script files are labelled as core, more or bb – the bb file is for BlackBerry.</a:t>
            </a:r>
            <a:endParaRPr lang="en-CA" dirty="0" smtClean="0"/>
          </a:p>
          <a:p>
            <a:r>
              <a:rPr lang="en-CA" dirty="0" smtClean="0"/>
              <a:t>Is the recommended framework to use with </a:t>
            </a:r>
            <a:r>
              <a:rPr lang="en-CA" dirty="0" err="1" smtClean="0"/>
              <a:t>PhoneGap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06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917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PhoneGap Development Best Practices</vt:lpstr>
      <vt:lpstr>Overview</vt:lpstr>
      <vt:lpstr>Cross-platform Prototyping with PhoneGap</vt:lpstr>
      <vt:lpstr>Cross-platform Prototyping with PhoneGap, cont.</vt:lpstr>
      <vt:lpstr>Templating</vt:lpstr>
      <vt:lpstr>Offline Strategies</vt:lpstr>
      <vt:lpstr>Persistent Storage</vt:lpstr>
      <vt:lpstr>File API</vt:lpstr>
      <vt:lpstr>XUI Overview</vt:lpstr>
      <vt:lpstr>PhoneGap Performance Tips</vt:lpstr>
      <vt:lpstr>PhoneGap Limitations</vt:lpstr>
      <vt:lpstr>Questions/Comments?</vt:lpstr>
    </vt:vector>
  </TitlesOfParts>
  <Company>Nitobi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PhoneGap Development Best Practices</dc:title>
  <dc:creator>Fil Maj</dc:creator>
  <cp:lastModifiedBy>Fil Maj</cp:lastModifiedBy>
  <cp:revision>33</cp:revision>
  <dcterms:created xsi:type="dcterms:W3CDTF">2010-01-11T03:48:59Z</dcterms:created>
  <dcterms:modified xsi:type="dcterms:W3CDTF">2010-03-17T19:10:45Z</dcterms:modified>
</cp:coreProperties>
</file>