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90230-C4DD-412C-BDCB-ECD67FF95884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ACC8-1E7B-4ACD-951F-CE226A469F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79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ACC8-1E7B-4ACD-951F-CE226A469F8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09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F5A7-A13F-4B8F-8DEC-D342EC7B55B6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2ECE-9265-4067-9347-4254CDCDF8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37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F5A7-A13F-4B8F-8DEC-D342EC7B55B6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2ECE-9265-4067-9347-4254CDCDF8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35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F5A7-A13F-4B8F-8DEC-D342EC7B55B6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2ECE-9265-4067-9347-4254CDCDF8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87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F5A7-A13F-4B8F-8DEC-D342EC7B55B6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2ECE-9265-4067-9347-4254CDCDF8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8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F5A7-A13F-4B8F-8DEC-D342EC7B55B6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2ECE-9265-4067-9347-4254CDCDF8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23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F5A7-A13F-4B8F-8DEC-D342EC7B55B6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2ECE-9265-4067-9347-4254CDCDF8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72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F5A7-A13F-4B8F-8DEC-D342EC7B55B6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2ECE-9265-4067-9347-4254CDCDF8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47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F5A7-A13F-4B8F-8DEC-D342EC7B55B6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2ECE-9265-4067-9347-4254CDCDF8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2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F5A7-A13F-4B8F-8DEC-D342EC7B55B6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2ECE-9265-4067-9347-4254CDCDF8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46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F5A7-A13F-4B8F-8DEC-D342EC7B55B6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2ECE-9265-4067-9347-4254CDCDF8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88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F5A7-A13F-4B8F-8DEC-D342EC7B55B6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2ECE-9265-4067-9347-4254CDCDF8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87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F5A7-A13F-4B8F-8DEC-D342EC7B55B6}" type="datetimeFigureOut">
              <a:rPr lang="en-CA" smtClean="0"/>
              <a:t>10/03/2010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2ECE-9265-4067-9347-4254CDCDF8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19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jquery.com/Qun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nitobi.com/fil" TargetMode="External"/><Relationship Id="rId2" Type="http://schemas.openxmlformats.org/officeDocument/2006/relationships/hyperlink" Target="mailto:filip.maj@nitobi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github.com/filmaj/mobile-spec" TargetMode="External"/><Relationship Id="rId4" Type="http://schemas.openxmlformats.org/officeDocument/2006/relationships/hyperlink" Target="http://github.com/phonegap/mobile-spe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43408"/>
            <a:ext cx="7772400" cy="1470025"/>
          </a:xfrm>
        </p:spPr>
        <p:txBody>
          <a:bodyPr/>
          <a:lstStyle/>
          <a:p>
            <a:r>
              <a:rPr lang="en-CA" dirty="0" smtClean="0"/>
              <a:t>Mobile Spec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5636840"/>
            <a:ext cx="5400600" cy="1752600"/>
          </a:xfrm>
        </p:spPr>
        <p:txBody>
          <a:bodyPr/>
          <a:lstStyle/>
          <a:p>
            <a:r>
              <a:rPr lang="en-CA" dirty="0" smtClean="0"/>
              <a:t>JavaScript asynchronous tests</a:t>
            </a:r>
          </a:p>
          <a:p>
            <a:pPr algn="r"/>
            <a:r>
              <a:rPr lang="en-CA" sz="2000" dirty="0" err="1" smtClean="0"/>
              <a:t>Filip</a:t>
            </a:r>
            <a:r>
              <a:rPr lang="en-CA" sz="2000" dirty="0" smtClean="0"/>
              <a:t> </a:t>
            </a:r>
            <a:r>
              <a:rPr lang="en-CA" sz="2000" dirty="0" err="1" smtClean="0"/>
              <a:t>Maj</a:t>
            </a:r>
            <a:r>
              <a:rPr lang="en-CA" sz="2000" dirty="0" smtClean="0"/>
              <a:t> </a:t>
            </a:r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620688"/>
            <a:ext cx="4876800" cy="487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404" y="6184726"/>
            <a:ext cx="1943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0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it and what does it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series of JavaScript assertions that test for the existence and behaviour of particular JavaScript functions: the </a:t>
            </a:r>
            <a:r>
              <a:rPr lang="en-CA" dirty="0" err="1" smtClean="0"/>
              <a:t>PhoneGap</a:t>
            </a:r>
            <a:r>
              <a:rPr lang="en-CA" dirty="0" smtClean="0"/>
              <a:t> API.</a:t>
            </a:r>
          </a:p>
          <a:p>
            <a:r>
              <a:rPr lang="en-CA" dirty="0" smtClean="0"/>
              <a:t>Uses </a:t>
            </a:r>
            <a:r>
              <a:rPr lang="en-CA" dirty="0" err="1" smtClean="0"/>
              <a:t>QUnit</a:t>
            </a:r>
            <a:r>
              <a:rPr lang="en-CA" dirty="0" smtClean="0"/>
              <a:t>, a framework developed by the </a:t>
            </a:r>
            <a:r>
              <a:rPr lang="en-CA" dirty="0" err="1" smtClean="0"/>
              <a:t>jQuery</a:t>
            </a:r>
            <a:r>
              <a:rPr lang="en-CA" dirty="0" smtClean="0"/>
              <a:t> team.</a:t>
            </a:r>
          </a:p>
          <a:p>
            <a:r>
              <a:rPr lang="en-CA" dirty="0" smtClean="0"/>
              <a:t>Allows for asynchronous tests (this is good).</a:t>
            </a:r>
          </a:p>
          <a:p>
            <a:endParaRPr lang="en-CA" dirty="0" smtClean="0"/>
          </a:p>
          <a:p>
            <a:pPr marL="0" indent="0" algn="ctr">
              <a:buNone/>
            </a:pPr>
            <a:r>
              <a:rPr lang="en-CA" b="1" dirty="0" smtClean="0"/>
              <a:t>http://github.com/phonegap/mobile-spec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60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is it important?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Most importantly for </a:t>
            </a:r>
            <a:r>
              <a:rPr lang="en-CA" b="1" dirty="0" smtClean="0"/>
              <a:t>YOU</a:t>
            </a:r>
            <a:r>
              <a:rPr lang="en-CA" dirty="0" smtClean="0"/>
              <a:t>: it is the most direct way for a user of </a:t>
            </a:r>
            <a:r>
              <a:rPr lang="en-CA" dirty="0" err="1" smtClean="0"/>
              <a:t>PhoneGap</a:t>
            </a:r>
            <a:r>
              <a:rPr lang="en-CA" dirty="0" smtClean="0"/>
              <a:t> to validate that certain functionality exists and behaves as expected, on any platform supporting </a:t>
            </a:r>
            <a:r>
              <a:rPr lang="en-CA" dirty="0" err="1" smtClean="0"/>
              <a:t>PhoneGap</a:t>
            </a:r>
            <a:r>
              <a:rPr lang="en-CA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The best way to prove a bug exists or argue function semantics is by writing a test and sharing it.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Formal definition of a public API.</a:t>
            </a:r>
          </a:p>
        </p:txBody>
      </p:sp>
    </p:spTree>
    <p:extLst>
      <p:ext uri="{BB962C8B-B14F-4D97-AF65-F5344CB8AC3E}">
        <p14:creationId xmlns:p14="http://schemas.microsoft.com/office/powerpoint/2010/main" val="423567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 I use it?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Clone the repo.</a:t>
            </a:r>
          </a:p>
          <a:p>
            <a:r>
              <a:rPr lang="en-CA" dirty="0" smtClean="0"/>
              <a:t>What are the contents? It’s just a web page, man.</a:t>
            </a:r>
          </a:p>
          <a:p>
            <a:r>
              <a:rPr lang="en-CA" dirty="0" smtClean="0"/>
              <a:t>Pop it into any </a:t>
            </a:r>
            <a:r>
              <a:rPr lang="en-CA" dirty="0" err="1" smtClean="0"/>
              <a:t>PhoneGap</a:t>
            </a:r>
            <a:r>
              <a:rPr lang="en-CA" dirty="0" smtClean="0"/>
              <a:t> framework code’s HTML/assets/www directory/location.</a:t>
            </a:r>
          </a:p>
          <a:p>
            <a:r>
              <a:rPr lang="en-CA" dirty="0" smtClean="0"/>
              <a:t>Run.</a:t>
            </a:r>
          </a:p>
          <a:p>
            <a:r>
              <a:rPr lang="en-CA" dirty="0" smtClean="0"/>
              <a:t>Profit.</a:t>
            </a:r>
          </a:p>
          <a:p>
            <a:pPr marL="0" indent="0" algn="ctr">
              <a:buNone/>
            </a:pPr>
            <a:r>
              <a:rPr lang="en-CA" dirty="0" smtClean="0"/>
              <a:t>Let’s demo 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027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 Framework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Necessary for any open source project.</a:t>
            </a:r>
          </a:p>
          <a:p>
            <a:r>
              <a:rPr lang="en-CA" dirty="0" smtClean="0"/>
              <a:t>Easiest way to contribute: write tests.</a:t>
            </a:r>
          </a:p>
          <a:p>
            <a:r>
              <a:rPr lang="en-CA" dirty="0" smtClean="0"/>
              <a:t>Let’s look at some simple tests to get used to the syntax.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365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Deeper Look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QUnit</a:t>
            </a:r>
            <a:r>
              <a:rPr lang="en-CA" dirty="0" smtClean="0"/>
              <a:t> allows asynchronous testing. Let’s check out the docs real quick: </a:t>
            </a:r>
            <a:r>
              <a:rPr lang="en-CA" dirty="0" smtClean="0">
                <a:hlinkClick r:id="rId2"/>
              </a:rPr>
              <a:t>http://docs.jquery.com/Qunit</a:t>
            </a:r>
            <a:endParaRPr lang="en-CA" dirty="0" smtClean="0"/>
          </a:p>
          <a:p>
            <a:r>
              <a:rPr lang="en-CA" dirty="0" smtClean="0"/>
              <a:t>Let’s look at an example test for </a:t>
            </a:r>
            <a:r>
              <a:rPr lang="en-CA" dirty="0" err="1" smtClean="0"/>
              <a:t>PhoneGap’s</a:t>
            </a:r>
            <a:r>
              <a:rPr lang="en-CA" dirty="0" smtClean="0"/>
              <a:t> contacts function ‘find</a:t>
            </a:r>
            <a:r>
              <a:rPr lang="en-CA" dirty="0" smtClean="0"/>
              <a:t>.’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251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Concluding Thoughts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 a tool for </a:t>
            </a:r>
            <a:r>
              <a:rPr lang="en-CA" b="1" dirty="0" smtClean="0"/>
              <a:t>you</a:t>
            </a:r>
            <a:r>
              <a:rPr lang="en-CA" dirty="0" smtClean="0"/>
              <a:t>, the developer:</a:t>
            </a:r>
          </a:p>
          <a:p>
            <a:pPr lvl="1"/>
            <a:r>
              <a:rPr lang="en-CA" dirty="0" smtClean="0"/>
              <a:t>If you change </a:t>
            </a:r>
            <a:r>
              <a:rPr lang="en-CA" dirty="0" err="1" smtClean="0"/>
              <a:t>PhoneGap</a:t>
            </a:r>
            <a:r>
              <a:rPr lang="en-CA" dirty="0" smtClean="0"/>
              <a:t>, you can make sure that existing tests still pass, that you won’t regress.</a:t>
            </a:r>
          </a:p>
          <a:p>
            <a:pPr lvl="1"/>
            <a:r>
              <a:rPr lang="en-CA" dirty="0" smtClean="0"/>
              <a:t>Simple way for anyone to contribute to </a:t>
            </a:r>
            <a:r>
              <a:rPr lang="en-CA" dirty="0" err="1" smtClean="0"/>
              <a:t>PhoneGap’s</a:t>
            </a:r>
            <a:r>
              <a:rPr lang="en-CA" dirty="0" smtClean="0"/>
              <a:t> long-term success.</a:t>
            </a:r>
          </a:p>
          <a:p>
            <a:pPr lvl="1"/>
            <a:r>
              <a:rPr lang="en-CA" dirty="0" smtClean="0"/>
              <a:t>If you suspect something is wrong, run the tests and see if something is broken that shouldn’t be.</a:t>
            </a:r>
          </a:p>
        </p:txBody>
      </p:sp>
    </p:spTree>
    <p:extLst>
      <p:ext uri="{BB962C8B-B14F-4D97-AF65-F5344CB8AC3E}">
        <p14:creationId xmlns:p14="http://schemas.microsoft.com/office/powerpoint/2010/main" val="112619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E-mail me: </a:t>
            </a:r>
            <a:r>
              <a:rPr lang="en-CA" dirty="0" smtClean="0">
                <a:hlinkClick r:id="rId2"/>
              </a:rPr>
              <a:t>filip.maj@nitobi.com</a:t>
            </a:r>
            <a:endParaRPr lang="en-CA" dirty="0" smtClean="0"/>
          </a:p>
          <a:p>
            <a:r>
              <a:rPr lang="en-CA" dirty="0" smtClean="0"/>
              <a:t>My blog: </a:t>
            </a:r>
            <a:r>
              <a:rPr lang="en-CA" dirty="0" smtClean="0">
                <a:hlinkClick r:id="rId3"/>
              </a:rPr>
              <a:t>http://blogs.nitobi.com/fil</a:t>
            </a:r>
            <a:endParaRPr lang="en-CA" dirty="0" smtClean="0"/>
          </a:p>
          <a:p>
            <a:r>
              <a:rPr lang="en-CA" dirty="0" smtClean="0"/>
              <a:t>Mobile Spec link: </a:t>
            </a:r>
            <a:r>
              <a:rPr lang="en-CA" dirty="0" smtClean="0">
                <a:hlinkClick r:id="rId4"/>
              </a:rPr>
              <a:t>http://github.com/phonegap/mobile-spec</a:t>
            </a:r>
            <a:r>
              <a:rPr lang="en-CA" dirty="0" smtClean="0"/>
              <a:t> or </a:t>
            </a:r>
            <a:r>
              <a:rPr lang="en-CA" dirty="0" smtClean="0">
                <a:hlinkClick r:id="rId5"/>
              </a:rPr>
              <a:t>http://github.com/filmaj/mobile-spec</a:t>
            </a:r>
            <a:endParaRPr lang="en-CA" dirty="0" smtClean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04" y="6049963"/>
            <a:ext cx="1943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84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315</Words>
  <Application>Microsoft Office PowerPoint</Application>
  <PresentationFormat>On-screen Show (4:3)</PresentationFormat>
  <Paragraphs>37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Mobile Spec</vt:lpstr>
      <vt:lpstr>What is it and what does it do?</vt:lpstr>
      <vt:lpstr>Why is it important?</vt:lpstr>
      <vt:lpstr>How do I use it?</vt:lpstr>
      <vt:lpstr>Testing Framework</vt:lpstr>
      <vt:lpstr>Deeper Look</vt:lpstr>
      <vt:lpstr>Concluding Thoughts</vt:lpstr>
      <vt:lpstr>Questions?</vt:lpstr>
    </vt:vector>
  </TitlesOfParts>
  <Company>Nitobi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 Maj</dc:creator>
  <cp:lastModifiedBy>Fil Maj</cp:lastModifiedBy>
  <cp:revision>9</cp:revision>
  <dcterms:created xsi:type="dcterms:W3CDTF">2010-01-28T06:27:48Z</dcterms:created>
  <dcterms:modified xsi:type="dcterms:W3CDTF">2010-03-11T08:15:57Z</dcterms:modified>
</cp:coreProperties>
</file>