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75EB-05C4-4606-821D-CC9551E06368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3F1F4-25E6-483A-BF50-D7C3C251C2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3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Hey these are my notes.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3F1F4-25E6-483A-BF50-D7C3C251C2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8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21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31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4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0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2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0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6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16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6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7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1B7A-81F5-422C-BD56-72CD0D69B43C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9DF1-6E52-4310-A8B1-030EBB7680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0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nitobi.com/joe/2009/11/20/android-splinter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honegap.com/Roadm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nitobi.com/joe/2009/12/17/introducing-ponygap-phonegap-plugins-for-andro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5636840"/>
            <a:ext cx="6400800" cy="117653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CA" dirty="0" smtClean="0"/>
              <a:t>Training in </a:t>
            </a:r>
            <a:r>
              <a:rPr lang="en-CA" dirty="0" smtClean="0"/>
              <a:t>Seattle, WA</a:t>
            </a:r>
            <a:endParaRPr lang="en-CA" dirty="0" smtClean="0"/>
          </a:p>
          <a:p>
            <a:pPr algn="r"/>
            <a:r>
              <a:rPr lang="en-CA" dirty="0" err="1" smtClean="0"/>
              <a:t>Fil</a:t>
            </a:r>
            <a:r>
              <a:rPr lang="en-CA" dirty="0" smtClean="0"/>
              <a:t> </a:t>
            </a:r>
            <a:r>
              <a:rPr lang="en-CA" dirty="0" err="1" smtClean="0"/>
              <a:t>Maj</a:t>
            </a:r>
            <a:endParaRPr lang="en-CA" dirty="0" smtClean="0"/>
          </a:p>
          <a:p>
            <a:pPr algn="r"/>
            <a:r>
              <a:rPr lang="en-CA" dirty="0"/>
              <a:t>Andrew </a:t>
            </a:r>
            <a:r>
              <a:rPr lang="en-CA" dirty="0" err="1"/>
              <a:t>Lunny</a:t>
            </a:r>
            <a:endParaRPr lang="en-CA" dirty="0"/>
          </a:p>
          <a:p>
            <a:pPr algn="r"/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99392"/>
            <a:ext cx="487680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968702"/>
            <a:ext cx="1943100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479715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err="1" smtClean="0"/>
              <a:t>PhoneGap</a:t>
            </a:r>
            <a:r>
              <a:rPr lang="en-CA" sz="3200" dirty="0" smtClean="0"/>
              <a:t>: Android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9031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Questions/Comments?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4" descr="christopher_wal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1688"/>
            <a:ext cx="333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6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36" y="341784"/>
            <a:ext cx="8229600" cy="1143000"/>
          </a:xfrm>
        </p:spPr>
        <p:txBody>
          <a:bodyPr/>
          <a:lstStyle/>
          <a:p>
            <a:r>
              <a:rPr lang="en-CA" dirty="0" smtClean="0"/>
              <a:t>Platform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Open source, woo!</a:t>
            </a:r>
          </a:p>
          <a:p>
            <a:r>
              <a:rPr lang="en-CA" dirty="0" smtClean="0"/>
              <a:t>Gaining momentum, fast. Fastest growing mobile platform in the world. </a:t>
            </a:r>
            <a:r>
              <a:rPr lang="en-CA" b="1" i="1" u="sng" dirty="0" smtClean="0"/>
              <a:t>60,000</a:t>
            </a:r>
            <a:r>
              <a:rPr lang="en-CA" dirty="0" smtClean="0"/>
              <a:t> devices shipping per day.</a:t>
            </a:r>
          </a:p>
          <a:p>
            <a:r>
              <a:rPr lang="en-CA" dirty="0" smtClean="0"/>
              <a:t>Java. </a:t>
            </a:r>
            <a:r>
              <a:rPr lang="en-CA" dirty="0" smtClean="0">
                <a:sym typeface="Wingdings" pitchFamily="2" charset="2"/>
              </a:rPr>
              <a:t>. </a:t>
            </a:r>
            <a:r>
              <a:rPr lang="en-CA" dirty="0" err="1" smtClean="0">
                <a:sym typeface="Wingdings" pitchFamily="2" charset="2"/>
              </a:rPr>
              <a:t>Dalvik</a:t>
            </a:r>
            <a:r>
              <a:rPr lang="en-CA" dirty="0" smtClean="0">
                <a:sym typeface="Wingdings" pitchFamily="2" charset="2"/>
              </a:rPr>
              <a:t> VM. .</a:t>
            </a:r>
          </a:p>
          <a:p>
            <a:r>
              <a:rPr lang="en-CA" dirty="0" smtClean="0"/>
              <a:t>Many versions -&gt; fragmentation…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38222" cy="26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Fragmentation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We have Android 1.5, 1.6, 2.0, 2.0.1, 2.1, 2.1-update1… more coming!</a:t>
            </a:r>
          </a:p>
          <a:p>
            <a:r>
              <a:rPr lang="en-CA" dirty="0" smtClean="0"/>
              <a:t>What’s worse: the APIs keep on changing. Makes it difficult for </a:t>
            </a:r>
            <a:r>
              <a:rPr lang="en-CA" dirty="0" err="1" smtClean="0"/>
              <a:t>PhoneGap</a:t>
            </a:r>
            <a:r>
              <a:rPr lang="en-CA" dirty="0" smtClean="0"/>
              <a:t> to be completely and truly cross-platform:</a:t>
            </a:r>
          </a:p>
          <a:p>
            <a:pPr lvl="1"/>
            <a:r>
              <a:rPr lang="en-CA" dirty="0" smtClean="0"/>
              <a:t>In 2.0 we got HTML 5 support in the browser, to a degree.</a:t>
            </a:r>
          </a:p>
          <a:p>
            <a:pPr lvl="1"/>
            <a:r>
              <a:rPr lang="en-CA" dirty="0" smtClean="0"/>
              <a:t>2.0.1 adds to the supported HTML 5 features.</a:t>
            </a:r>
          </a:p>
          <a:p>
            <a:pPr lvl="1"/>
            <a:r>
              <a:rPr lang="en-CA" dirty="0" smtClean="0"/>
              <a:t>2.1 adds even more…</a:t>
            </a:r>
          </a:p>
          <a:p>
            <a:pPr lvl="1"/>
            <a:r>
              <a:rPr lang="en-CA" dirty="0" smtClean="0"/>
              <a:t>Joe Bowser, main developer of </a:t>
            </a:r>
            <a:r>
              <a:rPr lang="en-CA" dirty="0" err="1" smtClean="0"/>
              <a:t>PhoneGap</a:t>
            </a:r>
            <a:r>
              <a:rPr lang="en-CA" dirty="0" smtClean="0"/>
              <a:t> Android, talks about this on his blog: </a:t>
            </a:r>
            <a:r>
              <a:rPr lang="en-CA" dirty="0" smtClean="0">
                <a:hlinkClick r:id="rId2"/>
              </a:rPr>
              <a:t>http://blogs.nitobi.com/joe/2009/11/20/android-splintering/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5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</a:t>
            </a:r>
            <a:r>
              <a:rPr lang="en-CA" dirty="0" err="1" smtClean="0"/>
              <a:t>PhoneGap</a:t>
            </a:r>
            <a:r>
              <a:rPr lang="en-CA" dirty="0" smtClean="0"/>
              <a:t>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If the phone can do it, </a:t>
            </a:r>
            <a:r>
              <a:rPr lang="en-CA" dirty="0" err="1" smtClean="0"/>
              <a:t>PhoneGap</a:t>
            </a:r>
            <a:r>
              <a:rPr lang="en-CA" dirty="0" smtClean="0"/>
              <a:t> apps can do it:</a:t>
            </a:r>
          </a:p>
          <a:p>
            <a:pPr lvl="1"/>
            <a:r>
              <a:rPr lang="en-CA" dirty="0" smtClean="0"/>
              <a:t>Sensors: accelerometer, vibrate, compass</a:t>
            </a:r>
          </a:p>
          <a:p>
            <a:pPr lvl="1"/>
            <a:r>
              <a:rPr lang="en-CA" dirty="0" smtClean="0"/>
              <a:t>GPS!</a:t>
            </a:r>
          </a:p>
          <a:p>
            <a:pPr lvl="1"/>
            <a:r>
              <a:rPr lang="en-CA" dirty="0" smtClean="0"/>
              <a:t>Network availability, offline storage</a:t>
            </a:r>
          </a:p>
          <a:p>
            <a:pPr lvl="1"/>
            <a:r>
              <a:rPr lang="en-CA" dirty="0" smtClean="0"/>
              <a:t>Media</a:t>
            </a:r>
          </a:p>
          <a:p>
            <a:pPr lvl="1"/>
            <a:r>
              <a:rPr lang="en-CA" dirty="0" smtClean="0"/>
              <a:t>File I/O</a:t>
            </a:r>
          </a:p>
          <a:p>
            <a:r>
              <a:rPr lang="en-CA" dirty="0" smtClean="0"/>
              <a:t>Complete list at </a:t>
            </a:r>
            <a:r>
              <a:rPr lang="en-CA" dirty="0" smtClean="0">
                <a:hlinkClick r:id="rId2"/>
              </a:rPr>
              <a:t>http://wiki.phonegap.com/Roadmap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6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It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browser on Android delivers our app.</a:t>
            </a:r>
          </a:p>
          <a:p>
            <a:pPr lvl="1"/>
            <a:r>
              <a:rPr lang="en-CA" dirty="0" smtClean="0"/>
              <a:t>You can instantiate a new browser instance (the class is called </a:t>
            </a:r>
            <a:r>
              <a:rPr lang="en-CA" dirty="0" err="1" smtClean="0"/>
              <a:t>WebView</a:t>
            </a:r>
            <a:r>
              <a:rPr lang="en-CA" dirty="0" smtClean="0"/>
              <a:t>) from Java.</a:t>
            </a:r>
          </a:p>
          <a:p>
            <a:pPr lvl="1"/>
            <a:r>
              <a:rPr lang="en-CA" dirty="0" smtClean="0"/>
              <a:t>You can get it to load assets from within your app -&gt; this is where your HTML/CSS/JS comes in.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WebView</a:t>
            </a:r>
            <a:r>
              <a:rPr lang="en-CA" dirty="0" smtClean="0"/>
              <a:t> also has an API and allows us to do some cool things with it:</a:t>
            </a:r>
          </a:p>
          <a:p>
            <a:pPr lvl="1"/>
            <a:r>
              <a:rPr lang="en-CA" dirty="0" smtClean="0"/>
              <a:t>We can enable JavaScript and (Android 2.0+) native HTML 5 </a:t>
            </a:r>
            <a:r>
              <a:rPr lang="en-CA" dirty="0" err="1" smtClean="0"/>
              <a:t>geolocation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Android 2.0+ also allows us to mess with </a:t>
            </a:r>
            <a:r>
              <a:rPr lang="en-CA" dirty="0" err="1" smtClean="0"/>
              <a:t>localStorage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18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It Works, pt.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Android, similarly to iPhone, has a neat function in its API called ‘</a:t>
            </a:r>
            <a:r>
              <a:rPr lang="en-CA" dirty="0" err="1" smtClean="0"/>
              <a:t>addJavaScriptInterface</a:t>
            </a:r>
            <a:r>
              <a:rPr lang="en-CA" dirty="0" smtClean="0"/>
              <a:t>.’</a:t>
            </a:r>
          </a:p>
          <a:p>
            <a:r>
              <a:rPr lang="en-CA" dirty="0" smtClean="0"/>
              <a:t>It is amazing magic. It binds arbitrary Java class instances that you work with on the native end to global JavaScript objects within a </a:t>
            </a:r>
            <a:r>
              <a:rPr lang="en-CA" dirty="0" err="1" smtClean="0"/>
              <a:t>WebView</a:t>
            </a:r>
            <a:r>
              <a:rPr lang="en-CA" dirty="0" smtClean="0"/>
              <a:t> (a.k.a. browser instance).</a:t>
            </a:r>
          </a:p>
          <a:p>
            <a:r>
              <a:rPr lang="en-CA" dirty="0" smtClean="0"/>
              <a:t>Let’s have a look: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9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Crux of </a:t>
            </a:r>
            <a:r>
              <a:rPr lang="en-CA" dirty="0" err="1" smtClean="0"/>
              <a:t>PhoneGap</a:t>
            </a:r>
            <a:r>
              <a:rPr lang="en-CA" dirty="0" smtClean="0"/>
              <a:t> Android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sz="2800" dirty="0" smtClean="0"/>
              <a:t>gap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PhoneGap</a:t>
            </a:r>
            <a:r>
              <a:rPr lang="en-CA" sz="2800" b="1" dirty="0"/>
              <a:t>(this,</a:t>
            </a:r>
            <a:r>
              <a:rPr lang="en-CA" sz="2800" dirty="0"/>
              <a:t> 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geo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GeoBroker</a:t>
            </a:r>
            <a:r>
              <a:rPr lang="en-CA" sz="2800" b="1" dirty="0"/>
              <a:t>(</a:t>
            </a:r>
            <a:r>
              <a:rPr lang="en-CA" sz="2800" dirty="0" err="1"/>
              <a:t>appView</a:t>
            </a:r>
            <a:r>
              <a:rPr lang="en-CA" sz="2800" b="1" dirty="0"/>
              <a:t>,</a:t>
            </a:r>
            <a:r>
              <a:rPr lang="en-CA" sz="2800" dirty="0"/>
              <a:t> </a:t>
            </a:r>
            <a:r>
              <a:rPr lang="en-CA" sz="2800" b="1" dirty="0"/>
              <a:t>this);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accel</a:t>
            </a:r>
            <a:r>
              <a:rPr lang="en-CA" sz="2800" dirty="0" smtClean="0"/>
              <a:t>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AccelListener</a:t>
            </a:r>
            <a:r>
              <a:rPr lang="en-CA" sz="2800" b="1" dirty="0"/>
              <a:t>(this,</a:t>
            </a:r>
            <a:r>
              <a:rPr lang="en-CA" sz="2800" dirty="0"/>
              <a:t> 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launcher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CameraLauncher</a:t>
            </a:r>
            <a:r>
              <a:rPr lang="en-CA" sz="2800" b="1" dirty="0"/>
              <a:t>(</a:t>
            </a:r>
            <a:r>
              <a:rPr lang="en-CA" sz="2800" dirty="0" err="1"/>
              <a:t>appView</a:t>
            </a:r>
            <a:r>
              <a:rPr lang="en-CA" sz="2800" b="1" dirty="0"/>
              <a:t>,</a:t>
            </a:r>
            <a:r>
              <a:rPr lang="en-CA" sz="2800" dirty="0"/>
              <a:t> </a:t>
            </a:r>
            <a:r>
              <a:rPr lang="en-CA" sz="2800" b="1" dirty="0"/>
              <a:t>this);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mContacts</a:t>
            </a:r>
            <a:r>
              <a:rPr lang="en-CA" sz="2800" dirty="0" smtClean="0"/>
              <a:t>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ContactManager</a:t>
            </a:r>
            <a:r>
              <a:rPr lang="en-CA" sz="2800" b="1" dirty="0"/>
              <a:t>(this,</a:t>
            </a:r>
            <a:r>
              <a:rPr lang="en-CA" sz="2800" dirty="0"/>
              <a:t> 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fs</a:t>
            </a:r>
            <a:r>
              <a:rPr lang="en-CA" sz="2800" dirty="0" smtClean="0"/>
              <a:t>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FileUtils</a:t>
            </a:r>
            <a:r>
              <a:rPr lang="en-CA" sz="2800" b="1" dirty="0"/>
              <a:t>(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netMan</a:t>
            </a:r>
            <a:r>
              <a:rPr lang="en-CA" sz="2800" dirty="0" smtClean="0"/>
              <a:t>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NetworkManager</a:t>
            </a:r>
            <a:r>
              <a:rPr lang="en-CA" sz="2800" b="1" dirty="0"/>
              <a:t>(this,</a:t>
            </a:r>
            <a:r>
              <a:rPr lang="en-CA" sz="2800" dirty="0"/>
              <a:t> 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mCompass</a:t>
            </a:r>
            <a:r>
              <a:rPr lang="en-CA" sz="2800" dirty="0" smtClean="0"/>
              <a:t>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CompassListener</a:t>
            </a:r>
            <a:r>
              <a:rPr lang="en-CA" sz="2800" b="1" dirty="0"/>
              <a:t>(this,</a:t>
            </a:r>
            <a:r>
              <a:rPr lang="en-CA" sz="2800" dirty="0"/>
              <a:t> 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r>
              <a:rPr lang="en-CA" sz="2800" dirty="0"/>
              <a:t> </a:t>
            </a:r>
          </a:p>
          <a:p>
            <a:pPr marL="0" indent="0">
              <a:buNone/>
            </a:pPr>
            <a:r>
              <a:rPr lang="en-CA" sz="2800" dirty="0" smtClean="0"/>
              <a:t>crypto </a:t>
            </a:r>
            <a:r>
              <a:rPr lang="en-CA" sz="2800" b="1" dirty="0"/>
              <a:t>=</a:t>
            </a:r>
            <a:r>
              <a:rPr lang="en-CA" sz="2800" dirty="0"/>
              <a:t> </a:t>
            </a:r>
            <a:r>
              <a:rPr lang="en-CA" sz="2800" b="1" dirty="0"/>
              <a:t>new</a:t>
            </a:r>
            <a:r>
              <a:rPr lang="en-CA" sz="2800" dirty="0"/>
              <a:t> </a:t>
            </a:r>
            <a:r>
              <a:rPr lang="en-CA" sz="2800" dirty="0" err="1"/>
              <a:t>CryptoHandler</a:t>
            </a:r>
            <a:r>
              <a:rPr lang="en-CA" sz="2800" b="1" dirty="0"/>
              <a:t>(</a:t>
            </a:r>
            <a:r>
              <a:rPr lang="en-CA" sz="2800" dirty="0" err="1"/>
              <a:t>appView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     </a:t>
            </a:r>
          </a:p>
          <a:p>
            <a:pPr marL="0" indent="0">
              <a:buNone/>
            </a:pPr>
            <a:r>
              <a:rPr lang="en-CA" sz="2800" i="1" dirty="0" smtClean="0"/>
              <a:t>// </a:t>
            </a:r>
            <a:r>
              <a:rPr lang="en-CA" sz="2800" i="1" dirty="0"/>
              <a:t>This creates the new </a:t>
            </a:r>
            <a:r>
              <a:rPr lang="en-CA" sz="2800" i="1" dirty="0" err="1"/>
              <a:t>javascript</a:t>
            </a:r>
            <a:r>
              <a:rPr lang="en-CA" sz="2800" i="1" dirty="0"/>
              <a:t> interfaces for </a:t>
            </a:r>
            <a:r>
              <a:rPr lang="en-CA" sz="2800" i="1" dirty="0" err="1"/>
              <a:t>PhoneGap</a:t>
            </a: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 </a:t>
            </a:r>
            <a:r>
              <a:rPr lang="en-CA" sz="2800" dirty="0" err="1"/>
              <a:t>appView</a:t>
            </a:r>
            <a:r>
              <a:rPr lang="en-CA" sz="2800" b="1" dirty="0" err="1"/>
              <a:t>.</a:t>
            </a:r>
            <a:r>
              <a:rPr lang="en-CA" sz="2800" dirty="0" err="1"/>
              <a:t>addJavascriptInterface</a:t>
            </a:r>
            <a:r>
              <a:rPr lang="en-CA" sz="2800" b="1" dirty="0"/>
              <a:t>(</a:t>
            </a:r>
            <a:r>
              <a:rPr lang="en-CA" sz="2800" dirty="0"/>
              <a:t>gap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DroidGap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smtClean="0"/>
              <a:t>geo</a:t>
            </a:r>
            <a:r>
              <a:rPr lang="en-CA" sz="2800" b="1" dirty="0"/>
              <a:t>,</a:t>
            </a:r>
            <a:r>
              <a:rPr lang="en-CA" sz="2800" dirty="0"/>
              <a:t> "Geo"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err="1" smtClean="0"/>
              <a:t>accel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Accel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smtClean="0"/>
              <a:t>launcher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GapCam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err="1" smtClean="0"/>
              <a:t>mContacts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ContactHook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err="1" smtClean="0"/>
              <a:t>fs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FileUtil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err="1" smtClean="0"/>
              <a:t>netMan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NetworkManager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err="1" smtClean="0"/>
              <a:t>mCompass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CompassHook</a:t>
            </a:r>
            <a:r>
              <a:rPr lang="en-CA" sz="2800" dirty="0"/>
              <a:t>"</a:t>
            </a:r>
            <a:r>
              <a:rPr lang="en-CA" sz="2800" b="1" dirty="0"/>
              <a:t>);</a:t>
            </a:r>
            <a:endParaRPr lang="en-CA" sz="2800" dirty="0"/>
          </a:p>
          <a:p>
            <a:pPr marL="0" indent="0">
              <a:buNone/>
            </a:pPr>
            <a:r>
              <a:rPr lang="en-CA" sz="2800" dirty="0" err="1" smtClean="0"/>
              <a:t>appView</a:t>
            </a:r>
            <a:r>
              <a:rPr lang="en-CA" sz="2800" b="1" dirty="0" err="1" smtClean="0"/>
              <a:t>.</a:t>
            </a:r>
            <a:r>
              <a:rPr lang="en-CA" sz="2800" dirty="0" err="1" smtClean="0"/>
              <a:t>addJavascriptInterface</a:t>
            </a:r>
            <a:r>
              <a:rPr lang="en-CA" sz="2800" b="1" dirty="0" smtClean="0"/>
              <a:t>(</a:t>
            </a:r>
            <a:r>
              <a:rPr lang="en-CA" sz="2800" dirty="0" smtClean="0"/>
              <a:t>crypto</a:t>
            </a:r>
            <a:r>
              <a:rPr lang="en-CA" sz="2800" b="1" dirty="0"/>
              <a:t>,</a:t>
            </a:r>
            <a:r>
              <a:rPr lang="en-CA" sz="2800" dirty="0"/>
              <a:t> "</a:t>
            </a:r>
            <a:r>
              <a:rPr lang="en-CA" sz="2800" dirty="0" err="1"/>
              <a:t>GapCrypto</a:t>
            </a:r>
            <a:r>
              <a:rPr lang="en-CA" sz="2800" dirty="0" smtClean="0"/>
              <a:t>"</a:t>
            </a:r>
            <a:r>
              <a:rPr lang="en-CA" sz="2800" b="1" dirty="0" smtClean="0"/>
              <a:t>);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1844824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Once we call </a:t>
            </a:r>
            <a:r>
              <a:rPr lang="en-CA" sz="2400" dirty="0" err="1" smtClean="0"/>
              <a:t>addJavascriptInterface</a:t>
            </a:r>
            <a:r>
              <a:rPr lang="en-CA" sz="2400" dirty="0" smtClean="0"/>
              <a:t>, we can then access the Java functions present in the Java class from the JavaScript object we just bound the class to!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0373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PhoneGap</a:t>
            </a:r>
            <a:r>
              <a:rPr lang="en-CA" dirty="0" smtClean="0"/>
              <a:t> Plug-ins for Android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Full article courtesy of Joe Bowser here: </a:t>
            </a:r>
            <a:r>
              <a:rPr lang="en-CA" dirty="0" smtClean="0">
                <a:hlinkClick r:id="rId2"/>
              </a:rPr>
              <a:t>http://blogs.nitobi.com/joe/2009/12/17/introducing-ponygap-phonegap-plugins-for-android/</a:t>
            </a:r>
            <a:endParaRPr lang="en-CA" dirty="0" smtClean="0"/>
          </a:p>
          <a:p>
            <a:r>
              <a:rPr lang="en-CA" dirty="0" smtClean="0"/>
              <a:t>Although it IS doable, there is no ‘standard’ approach for implementation. Fly by the seam of your pants. In general:</a:t>
            </a:r>
          </a:p>
          <a:p>
            <a:pPr lvl="1"/>
            <a:r>
              <a:rPr lang="en-CA" dirty="0" smtClean="0"/>
              <a:t>Write a Java class that encapsulates the functionality you are looking to provide to your application.</a:t>
            </a:r>
          </a:p>
          <a:p>
            <a:pPr lvl="1"/>
            <a:r>
              <a:rPr lang="en-CA" dirty="0" smtClean="0"/>
              <a:t>In DroidGap.java, bind an instance of your class to some named JavaScript object using the </a:t>
            </a:r>
            <a:r>
              <a:rPr lang="en-CA" dirty="0" err="1" smtClean="0"/>
              <a:t>addJavascriptInterface</a:t>
            </a:r>
            <a:r>
              <a:rPr lang="en-CA" dirty="0" smtClean="0"/>
              <a:t> method.</a:t>
            </a:r>
          </a:p>
          <a:p>
            <a:pPr lvl="1"/>
            <a:r>
              <a:rPr lang="en-CA" dirty="0" smtClean="0"/>
              <a:t>Add JavaScript wrappers, if necessary, to framework/assets directory. If your functionality needs </a:t>
            </a:r>
            <a:r>
              <a:rPr lang="en-CA" dirty="0" err="1" smtClean="0"/>
              <a:t>callbacks</a:t>
            </a:r>
            <a:r>
              <a:rPr lang="en-CA" dirty="0" smtClean="0"/>
              <a:t>, error handling and/or parameter parsing, you should probably create a JavaScript wrapper for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88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 Deployment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Of all </a:t>
            </a:r>
            <a:r>
              <a:rPr lang="en-CA" dirty="0" err="1" smtClean="0"/>
              <a:t>PhoneGap</a:t>
            </a:r>
            <a:r>
              <a:rPr lang="en-CA" dirty="0" smtClean="0"/>
              <a:t> supported platforms, Android is by far the easiest to deal with when it comes to deployment and administration.</a:t>
            </a:r>
          </a:p>
          <a:p>
            <a:r>
              <a:rPr lang="en-CA" dirty="0" smtClean="0"/>
              <a:t>No application reviews. ‘</a:t>
            </a:r>
            <a:r>
              <a:rPr lang="en-CA" dirty="0" err="1" smtClean="0"/>
              <a:t>nuf</a:t>
            </a:r>
            <a:r>
              <a:rPr lang="en-CA" dirty="0" smtClean="0"/>
              <a:t> said.</a:t>
            </a:r>
          </a:p>
          <a:p>
            <a:r>
              <a:rPr lang="en-CA" dirty="0" smtClean="0"/>
              <a:t>Cheap! Developer registration is $25 (compared to $100 for iPhone and $275+ for BlackBerry).</a:t>
            </a:r>
          </a:p>
          <a:p>
            <a:r>
              <a:rPr lang="en-CA" dirty="0" smtClean="0"/>
              <a:t>Android Market is pretty rad, too, but needs to catch up to iPhone. 20,000 Android apps compared to 130,000+ iPhone apps.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34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624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Platform Overview</vt:lpstr>
      <vt:lpstr>Android Fragmentation</vt:lpstr>
      <vt:lpstr>Android PhoneGap Features</vt:lpstr>
      <vt:lpstr>How It Works</vt:lpstr>
      <vt:lpstr>How It Works, pt. 2</vt:lpstr>
      <vt:lpstr>The Crux of PhoneGap Android</vt:lpstr>
      <vt:lpstr>PhoneGap Plug-ins for Android</vt:lpstr>
      <vt:lpstr>Application Deployment</vt:lpstr>
      <vt:lpstr>Questions/Comments?</vt:lpstr>
    </vt:vector>
  </TitlesOfParts>
  <Company>Nitobi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 Maj</dc:creator>
  <cp:lastModifiedBy>Fil Maj</cp:lastModifiedBy>
  <cp:revision>18</cp:revision>
  <dcterms:created xsi:type="dcterms:W3CDTF">2010-03-11T06:45:51Z</dcterms:created>
  <dcterms:modified xsi:type="dcterms:W3CDTF">2010-03-11T08:27:34Z</dcterms:modified>
</cp:coreProperties>
</file>