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5" r:id="rId1"/>
  </p:sldMasterIdLst>
  <p:notesMasterIdLst>
    <p:notesMasterId r:id="rId27"/>
  </p:notesMasterIdLst>
  <p:sldIdLst>
    <p:sldId id="256" r:id="rId2"/>
    <p:sldId id="275" r:id="rId3"/>
    <p:sldId id="257" r:id="rId4"/>
    <p:sldId id="258" r:id="rId5"/>
    <p:sldId id="259" r:id="rId6"/>
    <p:sldId id="260" r:id="rId7"/>
    <p:sldId id="262" r:id="rId8"/>
    <p:sldId id="273" r:id="rId9"/>
    <p:sldId id="263" r:id="rId10"/>
    <p:sldId id="274" r:id="rId11"/>
    <p:sldId id="264" r:id="rId12"/>
    <p:sldId id="265" r:id="rId13"/>
    <p:sldId id="266" r:id="rId14"/>
    <p:sldId id="281" r:id="rId15"/>
    <p:sldId id="282" r:id="rId16"/>
    <p:sldId id="283" r:id="rId17"/>
    <p:sldId id="284" r:id="rId18"/>
    <p:sldId id="270" r:id="rId19"/>
    <p:sldId id="280" r:id="rId20"/>
    <p:sldId id="271" r:id="rId21"/>
    <p:sldId id="276" r:id="rId22"/>
    <p:sldId id="278" r:id="rId23"/>
    <p:sldId id="279" r:id="rId24"/>
    <p:sldId id="285"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7D4058-DEDD-4E42-AF70-A4F928BD5C91}" v="59" dt="2022-03-04T00:29:59.226"/>
    <p1510:client id="{53604CE2-8AD2-B5F4-C628-FCA3DC61FFCB}" v="60" dt="2022-03-03T20:33:34.413"/>
    <p1510:client id="{6402D81D-70C4-3F47-DAA4-CF72EB99FBEE}" v="31" dt="2022-03-03T05:52:42.732"/>
    <p1510:client id="{8CB31518-ED7B-4158-8B46-01A9B45BB559}" v="21" dt="2022-03-04T00:13:14.386"/>
    <p1510:client id="{F5B3C00F-7DCA-616A-4692-45E274A00870}" v="59" dt="2022-03-03T20:39:45.0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EDE7A1-97F3-477D-B1CC-9A53BF6A65A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0143481-6802-4A6F-AFC8-413B3CAE2657}">
      <dgm:prSet/>
      <dgm:spPr/>
      <dgm:t>
        <a:bodyPr/>
        <a:lstStyle/>
        <a:p>
          <a:pPr>
            <a:lnSpc>
              <a:spcPct val="100000"/>
            </a:lnSpc>
            <a:defRPr cap="all"/>
          </a:pPr>
          <a:r>
            <a:rPr lang="en-US" b="0" i="0"/>
            <a:t>Layout, explain, and track architecture &amp; design</a:t>
          </a:r>
          <a:endParaRPr lang="en-US"/>
        </a:p>
      </dgm:t>
    </dgm:pt>
    <dgm:pt modelId="{1059A46D-60BD-4A65-A43A-6E395C736AE5}" type="parTrans" cxnId="{277D7F07-2801-4DD8-8F4E-F61D062B42B9}">
      <dgm:prSet/>
      <dgm:spPr/>
      <dgm:t>
        <a:bodyPr/>
        <a:lstStyle/>
        <a:p>
          <a:endParaRPr lang="en-US"/>
        </a:p>
      </dgm:t>
    </dgm:pt>
    <dgm:pt modelId="{21681117-A1BD-40A5-9437-05EB0A82266E}" type="sibTrans" cxnId="{277D7F07-2801-4DD8-8F4E-F61D062B42B9}">
      <dgm:prSet/>
      <dgm:spPr/>
      <dgm:t>
        <a:bodyPr/>
        <a:lstStyle/>
        <a:p>
          <a:endParaRPr lang="en-US"/>
        </a:p>
      </dgm:t>
    </dgm:pt>
    <dgm:pt modelId="{68B58E26-4871-49CE-A458-762F53CA6386}">
      <dgm:prSet/>
      <dgm:spPr/>
      <dgm:t>
        <a:bodyPr/>
        <a:lstStyle/>
        <a:p>
          <a:pPr>
            <a:lnSpc>
              <a:spcPct val="100000"/>
            </a:lnSpc>
            <a:defRPr cap="all"/>
          </a:pPr>
          <a:r>
            <a:rPr lang="en-US" b="0" i="0"/>
            <a:t>define and track use cases</a:t>
          </a:r>
          <a:endParaRPr lang="en-US"/>
        </a:p>
      </dgm:t>
    </dgm:pt>
    <dgm:pt modelId="{F02B936E-2633-40D4-A5FB-6182516706C1}" type="parTrans" cxnId="{5F77AF75-AA2C-4B3F-BBE8-C99103E65A5C}">
      <dgm:prSet/>
      <dgm:spPr/>
      <dgm:t>
        <a:bodyPr/>
        <a:lstStyle/>
        <a:p>
          <a:endParaRPr lang="en-US"/>
        </a:p>
      </dgm:t>
    </dgm:pt>
    <dgm:pt modelId="{FB6C67E9-E365-43F5-B95D-7495D9FDC366}" type="sibTrans" cxnId="{5F77AF75-AA2C-4B3F-BBE8-C99103E65A5C}">
      <dgm:prSet/>
      <dgm:spPr/>
      <dgm:t>
        <a:bodyPr/>
        <a:lstStyle/>
        <a:p>
          <a:endParaRPr lang="en-US"/>
        </a:p>
      </dgm:t>
    </dgm:pt>
    <dgm:pt modelId="{25C1590B-8226-42DB-81AC-625CE0CA4C18}">
      <dgm:prSet/>
      <dgm:spPr/>
      <dgm:t>
        <a:bodyPr/>
        <a:lstStyle/>
        <a:p>
          <a:pPr>
            <a:lnSpc>
              <a:spcPct val="100000"/>
            </a:lnSpc>
            <a:defRPr cap="all"/>
          </a:pPr>
          <a:r>
            <a:rPr lang="en-US" b="0" i="0"/>
            <a:t>Guide the development team</a:t>
          </a:r>
          <a:endParaRPr lang="en-US"/>
        </a:p>
      </dgm:t>
    </dgm:pt>
    <dgm:pt modelId="{CBBFC813-4CE8-4F93-9520-8411B636C8E8}" type="parTrans" cxnId="{416A0D68-D578-4515-B270-001AA39B137D}">
      <dgm:prSet/>
      <dgm:spPr/>
      <dgm:t>
        <a:bodyPr/>
        <a:lstStyle/>
        <a:p>
          <a:endParaRPr lang="en-US"/>
        </a:p>
      </dgm:t>
    </dgm:pt>
    <dgm:pt modelId="{87565BA4-3EA5-4A19-B29F-17F3786F7F12}" type="sibTrans" cxnId="{416A0D68-D578-4515-B270-001AA39B137D}">
      <dgm:prSet/>
      <dgm:spPr/>
      <dgm:t>
        <a:bodyPr/>
        <a:lstStyle/>
        <a:p>
          <a:endParaRPr lang="en-US"/>
        </a:p>
      </dgm:t>
    </dgm:pt>
    <dgm:pt modelId="{CA1C5A79-BF43-40EB-BA39-E038572E95F7}" type="pres">
      <dgm:prSet presAssocID="{4CEDE7A1-97F3-477D-B1CC-9A53BF6A65AB}" presName="root" presStyleCnt="0">
        <dgm:presLayoutVars>
          <dgm:dir/>
          <dgm:resizeHandles val="exact"/>
        </dgm:presLayoutVars>
      </dgm:prSet>
      <dgm:spPr/>
    </dgm:pt>
    <dgm:pt modelId="{A6B66485-98BA-402A-BD30-42374E180D4B}" type="pres">
      <dgm:prSet presAssocID="{80143481-6802-4A6F-AFC8-413B3CAE2657}" presName="compNode" presStyleCnt="0"/>
      <dgm:spPr/>
    </dgm:pt>
    <dgm:pt modelId="{4FB12645-D6AE-4B13-A89E-67885B2107A4}" type="pres">
      <dgm:prSet presAssocID="{80143481-6802-4A6F-AFC8-413B3CAE2657}" presName="iconBgRect" presStyleLbl="bgShp" presStyleIdx="0" presStyleCnt="3"/>
      <dgm:spPr/>
    </dgm:pt>
    <dgm:pt modelId="{9A307F94-31A0-4C8E-B44E-9FCB1E2893F9}" type="pres">
      <dgm:prSet presAssocID="{80143481-6802-4A6F-AFC8-413B3CAE26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8DCD4A54-FC05-4C7A-8299-85CABA2230CA}" type="pres">
      <dgm:prSet presAssocID="{80143481-6802-4A6F-AFC8-413B3CAE2657}" presName="spaceRect" presStyleCnt="0"/>
      <dgm:spPr/>
    </dgm:pt>
    <dgm:pt modelId="{D83E1D18-7678-4EDC-9F1C-2E555D8B14CA}" type="pres">
      <dgm:prSet presAssocID="{80143481-6802-4A6F-AFC8-413B3CAE2657}" presName="textRect" presStyleLbl="revTx" presStyleIdx="0" presStyleCnt="3">
        <dgm:presLayoutVars>
          <dgm:chMax val="1"/>
          <dgm:chPref val="1"/>
        </dgm:presLayoutVars>
      </dgm:prSet>
      <dgm:spPr/>
    </dgm:pt>
    <dgm:pt modelId="{B82CB8FC-8803-404E-BF62-F4F25DCC9408}" type="pres">
      <dgm:prSet presAssocID="{21681117-A1BD-40A5-9437-05EB0A82266E}" presName="sibTrans" presStyleCnt="0"/>
      <dgm:spPr/>
    </dgm:pt>
    <dgm:pt modelId="{34743457-8C2E-4631-A286-7ACE174FD6AB}" type="pres">
      <dgm:prSet presAssocID="{68B58E26-4871-49CE-A458-762F53CA6386}" presName="compNode" presStyleCnt="0"/>
      <dgm:spPr/>
    </dgm:pt>
    <dgm:pt modelId="{7920D786-D320-4D61-97E7-B5DD51C7B4C1}" type="pres">
      <dgm:prSet presAssocID="{68B58E26-4871-49CE-A458-762F53CA6386}" presName="iconBgRect" presStyleLbl="bgShp" presStyleIdx="1" presStyleCnt="3"/>
      <dgm:spPr/>
    </dgm:pt>
    <dgm:pt modelId="{3C225D41-04F8-4A45-BD5F-F4AD80E963A7}" type="pres">
      <dgm:prSet presAssocID="{68B58E26-4871-49CE-A458-762F53CA63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EF1973C4-544E-498D-8D34-DDF5556258CE}" type="pres">
      <dgm:prSet presAssocID="{68B58E26-4871-49CE-A458-762F53CA6386}" presName="spaceRect" presStyleCnt="0"/>
      <dgm:spPr/>
    </dgm:pt>
    <dgm:pt modelId="{0389E73A-9E7A-499A-AD99-7D51D3EA8167}" type="pres">
      <dgm:prSet presAssocID="{68B58E26-4871-49CE-A458-762F53CA6386}" presName="textRect" presStyleLbl="revTx" presStyleIdx="1" presStyleCnt="3">
        <dgm:presLayoutVars>
          <dgm:chMax val="1"/>
          <dgm:chPref val="1"/>
        </dgm:presLayoutVars>
      </dgm:prSet>
      <dgm:spPr/>
    </dgm:pt>
    <dgm:pt modelId="{3A862666-680F-48B9-B64B-19A60DF8DB75}" type="pres">
      <dgm:prSet presAssocID="{FB6C67E9-E365-43F5-B95D-7495D9FDC366}" presName="sibTrans" presStyleCnt="0"/>
      <dgm:spPr/>
    </dgm:pt>
    <dgm:pt modelId="{33399E4E-9B32-444E-8679-F943B227147C}" type="pres">
      <dgm:prSet presAssocID="{25C1590B-8226-42DB-81AC-625CE0CA4C18}" presName="compNode" presStyleCnt="0"/>
      <dgm:spPr/>
    </dgm:pt>
    <dgm:pt modelId="{AD9BAF67-AFA1-40B4-A6DE-DCFC148EE37E}" type="pres">
      <dgm:prSet presAssocID="{25C1590B-8226-42DB-81AC-625CE0CA4C18}" presName="iconBgRect" presStyleLbl="bgShp" presStyleIdx="2" presStyleCnt="3"/>
      <dgm:spPr/>
    </dgm:pt>
    <dgm:pt modelId="{E033D2DC-CB2E-4605-99B8-49A2B58652A0}" type="pres">
      <dgm:prSet presAssocID="{25C1590B-8226-42DB-81AC-625CE0CA4C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AA5C8F0C-B317-4200-9590-AA5A2BF11BFF}" type="pres">
      <dgm:prSet presAssocID="{25C1590B-8226-42DB-81AC-625CE0CA4C18}" presName="spaceRect" presStyleCnt="0"/>
      <dgm:spPr/>
    </dgm:pt>
    <dgm:pt modelId="{F2A20584-B3D1-4FE0-85B8-088AF88C9B31}" type="pres">
      <dgm:prSet presAssocID="{25C1590B-8226-42DB-81AC-625CE0CA4C18}" presName="textRect" presStyleLbl="revTx" presStyleIdx="2" presStyleCnt="3">
        <dgm:presLayoutVars>
          <dgm:chMax val="1"/>
          <dgm:chPref val="1"/>
        </dgm:presLayoutVars>
      </dgm:prSet>
      <dgm:spPr/>
    </dgm:pt>
  </dgm:ptLst>
  <dgm:cxnLst>
    <dgm:cxn modelId="{277D7F07-2801-4DD8-8F4E-F61D062B42B9}" srcId="{4CEDE7A1-97F3-477D-B1CC-9A53BF6A65AB}" destId="{80143481-6802-4A6F-AFC8-413B3CAE2657}" srcOrd="0" destOrd="0" parTransId="{1059A46D-60BD-4A65-A43A-6E395C736AE5}" sibTransId="{21681117-A1BD-40A5-9437-05EB0A82266E}"/>
    <dgm:cxn modelId="{CF511C3A-AD13-4F77-9C28-7CC60484E565}" type="presOf" srcId="{25C1590B-8226-42DB-81AC-625CE0CA4C18}" destId="{F2A20584-B3D1-4FE0-85B8-088AF88C9B31}" srcOrd="0" destOrd="0" presId="urn:microsoft.com/office/officeart/2018/5/layout/IconCircleLabelList"/>
    <dgm:cxn modelId="{416A0D68-D578-4515-B270-001AA39B137D}" srcId="{4CEDE7A1-97F3-477D-B1CC-9A53BF6A65AB}" destId="{25C1590B-8226-42DB-81AC-625CE0CA4C18}" srcOrd="2" destOrd="0" parTransId="{CBBFC813-4CE8-4F93-9520-8411B636C8E8}" sibTransId="{87565BA4-3EA5-4A19-B29F-17F3786F7F12}"/>
    <dgm:cxn modelId="{5F77AF75-AA2C-4B3F-BBE8-C99103E65A5C}" srcId="{4CEDE7A1-97F3-477D-B1CC-9A53BF6A65AB}" destId="{68B58E26-4871-49CE-A458-762F53CA6386}" srcOrd="1" destOrd="0" parTransId="{F02B936E-2633-40D4-A5FB-6182516706C1}" sibTransId="{FB6C67E9-E365-43F5-B95D-7495D9FDC366}"/>
    <dgm:cxn modelId="{2C884B56-7F66-4342-849D-E7A47E73DF76}" type="presOf" srcId="{68B58E26-4871-49CE-A458-762F53CA6386}" destId="{0389E73A-9E7A-499A-AD99-7D51D3EA8167}" srcOrd="0" destOrd="0" presId="urn:microsoft.com/office/officeart/2018/5/layout/IconCircleLabelList"/>
    <dgm:cxn modelId="{D116E95A-4F60-46DC-B4C8-3131076E24D6}" type="presOf" srcId="{80143481-6802-4A6F-AFC8-413B3CAE2657}" destId="{D83E1D18-7678-4EDC-9F1C-2E555D8B14CA}" srcOrd="0" destOrd="0" presId="urn:microsoft.com/office/officeart/2018/5/layout/IconCircleLabelList"/>
    <dgm:cxn modelId="{ED6B76F7-04FB-4943-8ABD-4087F82B9E62}" type="presOf" srcId="{4CEDE7A1-97F3-477D-B1CC-9A53BF6A65AB}" destId="{CA1C5A79-BF43-40EB-BA39-E038572E95F7}" srcOrd="0" destOrd="0" presId="urn:microsoft.com/office/officeart/2018/5/layout/IconCircleLabelList"/>
    <dgm:cxn modelId="{82A36BBA-FDAD-46EE-8971-88544E07A1A9}" type="presParOf" srcId="{CA1C5A79-BF43-40EB-BA39-E038572E95F7}" destId="{A6B66485-98BA-402A-BD30-42374E180D4B}" srcOrd="0" destOrd="0" presId="urn:microsoft.com/office/officeart/2018/5/layout/IconCircleLabelList"/>
    <dgm:cxn modelId="{C4337C4F-EC9D-4C94-9059-A5B2E0B8CCFB}" type="presParOf" srcId="{A6B66485-98BA-402A-BD30-42374E180D4B}" destId="{4FB12645-D6AE-4B13-A89E-67885B2107A4}" srcOrd="0" destOrd="0" presId="urn:microsoft.com/office/officeart/2018/5/layout/IconCircleLabelList"/>
    <dgm:cxn modelId="{0487AFE7-AAEA-452F-A6A9-A1BEF27D9BF7}" type="presParOf" srcId="{A6B66485-98BA-402A-BD30-42374E180D4B}" destId="{9A307F94-31A0-4C8E-B44E-9FCB1E2893F9}" srcOrd="1" destOrd="0" presId="urn:microsoft.com/office/officeart/2018/5/layout/IconCircleLabelList"/>
    <dgm:cxn modelId="{8F84EBA1-2AF0-466A-960D-FE6AB61A387D}" type="presParOf" srcId="{A6B66485-98BA-402A-BD30-42374E180D4B}" destId="{8DCD4A54-FC05-4C7A-8299-85CABA2230CA}" srcOrd="2" destOrd="0" presId="urn:microsoft.com/office/officeart/2018/5/layout/IconCircleLabelList"/>
    <dgm:cxn modelId="{69EA6AF7-D25E-44BB-AFA4-B574960FE1E4}" type="presParOf" srcId="{A6B66485-98BA-402A-BD30-42374E180D4B}" destId="{D83E1D18-7678-4EDC-9F1C-2E555D8B14CA}" srcOrd="3" destOrd="0" presId="urn:microsoft.com/office/officeart/2018/5/layout/IconCircleLabelList"/>
    <dgm:cxn modelId="{D20B518B-5D57-4DBF-BBBE-C4460A817258}" type="presParOf" srcId="{CA1C5A79-BF43-40EB-BA39-E038572E95F7}" destId="{B82CB8FC-8803-404E-BF62-F4F25DCC9408}" srcOrd="1" destOrd="0" presId="urn:microsoft.com/office/officeart/2018/5/layout/IconCircleLabelList"/>
    <dgm:cxn modelId="{ABBEAFA9-4885-4FA1-97EC-359745D319C8}" type="presParOf" srcId="{CA1C5A79-BF43-40EB-BA39-E038572E95F7}" destId="{34743457-8C2E-4631-A286-7ACE174FD6AB}" srcOrd="2" destOrd="0" presId="urn:microsoft.com/office/officeart/2018/5/layout/IconCircleLabelList"/>
    <dgm:cxn modelId="{937728D0-BE53-4A89-AD8B-92F2EB071D5B}" type="presParOf" srcId="{34743457-8C2E-4631-A286-7ACE174FD6AB}" destId="{7920D786-D320-4D61-97E7-B5DD51C7B4C1}" srcOrd="0" destOrd="0" presId="urn:microsoft.com/office/officeart/2018/5/layout/IconCircleLabelList"/>
    <dgm:cxn modelId="{B6124FE5-16D4-4248-8438-11BF51409A1C}" type="presParOf" srcId="{34743457-8C2E-4631-A286-7ACE174FD6AB}" destId="{3C225D41-04F8-4A45-BD5F-F4AD80E963A7}" srcOrd="1" destOrd="0" presId="urn:microsoft.com/office/officeart/2018/5/layout/IconCircleLabelList"/>
    <dgm:cxn modelId="{B306B048-FCC7-411C-98C1-3CC519CB0689}" type="presParOf" srcId="{34743457-8C2E-4631-A286-7ACE174FD6AB}" destId="{EF1973C4-544E-498D-8D34-DDF5556258CE}" srcOrd="2" destOrd="0" presId="urn:microsoft.com/office/officeart/2018/5/layout/IconCircleLabelList"/>
    <dgm:cxn modelId="{76FD3BB7-9801-4C0E-B1E1-FB465F592FD4}" type="presParOf" srcId="{34743457-8C2E-4631-A286-7ACE174FD6AB}" destId="{0389E73A-9E7A-499A-AD99-7D51D3EA8167}" srcOrd="3" destOrd="0" presId="urn:microsoft.com/office/officeart/2018/5/layout/IconCircleLabelList"/>
    <dgm:cxn modelId="{AFF1B034-F7C7-4D7B-A9EA-B3FC2D7C878F}" type="presParOf" srcId="{CA1C5A79-BF43-40EB-BA39-E038572E95F7}" destId="{3A862666-680F-48B9-B64B-19A60DF8DB75}" srcOrd="3" destOrd="0" presId="urn:microsoft.com/office/officeart/2018/5/layout/IconCircleLabelList"/>
    <dgm:cxn modelId="{E2359FD2-B42D-4C86-AC26-C3E95E81906F}" type="presParOf" srcId="{CA1C5A79-BF43-40EB-BA39-E038572E95F7}" destId="{33399E4E-9B32-444E-8679-F943B227147C}" srcOrd="4" destOrd="0" presId="urn:microsoft.com/office/officeart/2018/5/layout/IconCircleLabelList"/>
    <dgm:cxn modelId="{B457D343-BA51-45C3-A2E7-174C2EA43315}" type="presParOf" srcId="{33399E4E-9B32-444E-8679-F943B227147C}" destId="{AD9BAF67-AFA1-40B4-A6DE-DCFC148EE37E}" srcOrd="0" destOrd="0" presId="urn:microsoft.com/office/officeart/2018/5/layout/IconCircleLabelList"/>
    <dgm:cxn modelId="{6B1992C6-4299-4A21-B17C-DC9FEF3D4327}" type="presParOf" srcId="{33399E4E-9B32-444E-8679-F943B227147C}" destId="{E033D2DC-CB2E-4605-99B8-49A2B58652A0}" srcOrd="1" destOrd="0" presId="urn:microsoft.com/office/officeart/2018/5/layout/IconCircleLabelList"/>
    <dgm:cxn modelId="{2BB14A7D-F97E-4A06-B4BC-8791F9908D06}" type="presParOf" srcId="{33399E4E-9B32-444E-8679-F943B227147C}" destId="{AA5C8F0C-B317-4200-9590-AA5A2BF11BFF}" srcOrd="2" destOrd="0" presId="urn:microsoft.com/office/officeart/2018/5/layout/IconCircleLabelList"/>
    <dgm:cxn modelId="{C57F7AD5-6B50-46D2-A7DB-E1060C4EE12F}" type="presParOf" srcId="{33399E4E-9B32-444E-8679-F943B227147C}" destId="{F2A20584-B3D1-4FE0-85B8-088AF88C9B3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B0D13D-CDD7-4670-8E7E-F5D332CDAAA7}" type="doc">
      <dgm:prSet loTypeId="urn:microsoft.com/office/officeart/2018/5/layout/CenteredIconLabelDescriptionList" loCatId="icon" qsTypeId="urn:microsoft.com/office/officeart/2005/8/quickstyle/simple1" qsCatId="simple" csTypeId="urn:microsoft.com/office/officeart/2005/8/colors/colorful2" csCatId="colorful" phldr="1"/>
      <dgm:spPr/>
      <dgm:t>
        <a:bodyPr/>
        <a:lstStyle/>
        <a:p>
          <a:endParaRPr lang="en-US"/>
        </a:p>
      </dgm:t>
    </dgm:pt>
    <dgm:pt modelId="{306CEFF9-FA35-454F-9B0E-053D0B347FCB}">
      <dgm:prSet/>
      <dgm:spPr/>
      <dgm:t>
        <a:bodyPr/>
        <a:lstStyle/>
        <a:p>
          <a:pPr>
            <a:lnSpc>
              <a:spcPct val="100000"/>
            </a:lnSpc>
            <a:defRPr b="1"/>
          </a:pPr>
          <a:r>
            <a:rPr lang="en-US" b="0" i="0"/>
            <a:t>Internet connection</a:t>
          </a:r>
          <a:endParaRPr lang="en-US"/>
        </a:p>
      </dgm:t>
    </dgm:pt>
    <dgm:pt modelId="{F5903014-72BD-446F-B05D-69B050ECB7D5}" type="parTrans" cxnId="{15569B36-3CA4-46BA-8ED2-97C7A8906F65}">
      <dgm:prSet/>
      <dgm:spPr/>
      <dgm:t>
        <a:bodyPr/>
        <a:lstStyle/>
        <a:p>
          <a:endParaRPr lang="en-US"/>
        </a:p>
      </dgm:t>
    </dgm:pt>
    <dgm:pt modelId="{079A5DA1-D65E-4070-9575-E8393D9F2A47}" type="sibTrans" cxnId="{15569B36-3CA4-46BA-8ED2-97C7A8906F65}">
      <dgm:prSet/>
      <dgm:spPr/>
      <dgm:t>
        <a:bodyPr/>
        <a:lstStyle/>
        <a:p>
          <a:endParaRPr lang="en-US"/>
        </a:p>
      </dgm:t>
    </dgm:pt>
    <dgm:pt modelId="{FDC28F8C-BAEE-4B35-81A6-05B7DE48308D}">
      <dgm:prSet custT="1"/>
      <dgm:spPr/>
      <dgm:t>
        <a:bodyPr/>
        <a:lstStyle/>
        <a:p>
          <a:pPr>
            <a:lnSpc>
              <a:spcPct val="100000"/>
            </a:lnSpc>
          </a:pPr>
          <a:r>
            <a:rPr lang="en-US" sz="1800" b="0" i="0"/>
            <a:t>No information will be stored locally with user</a:t>
          </a:r>
          <a:endParaRPr lang="en-US" sz="1800"/>
        </a:p>
      </dgm:t>
    </dgm:pt>
    <dgm:pt modelId="{785E11C8-A398-4EE6-A0C2-67E1A556874E}" type="parTrans" cxnId="{1150C8B0-3582-47AA-83EA-E6E685F6405C}">
      <dgm:prSet/>
      <dgm:spPr/>
      <dgm:t>
        <a:bodyPr/>
        <a:lstStyle/>
        <a:p>
          <a:endParaRPr lang="en-US"/>
        </a:p>
      </dgm:t>
    </dgm:pt>
    <dgm:pt modelId="{AAA161EF-2C7A-4171-8918-EE834B1C1012}" type="sibTrans" cxnId="{1150C8B0-3582-47AA-83EA-E6E685F6405C}">
      <dgm:prSet/>
      <dgm:spPr/>
      <dgm:t>
        <a:bodyPr/>
        <a:lstStyle/>
        <a:p>
          <a:endParaRPr lang="en-US"/>
        </a:p>
      </dgm:t>
    </dgm:pt>
    <dgm:pt modelId="{E4104513-C8F4-4C6E-9E75-B522EB7FF910}">
      <dgm:prSet/>
      <dgm:spPr/>
      <dgm:t>
        <a:bodyPr/>
        <a:lstStyle/>
        <a:p>
          <a:pPr>
            <a:lnSpc>
              <a:spcPct val="100000"/>
            </a:lnSpc>
            <a:defRPr b="1"/>
          </a:pPr>
          <a:r>
            <a:rPr lang="en-US" b="0" i="0"/>
            <a:t>Firestore</a:t>
          </a:r>
          <a:endParaRPr lang="en-US"/>
        </a:p>
      </dgm:t>
    </dgm:pt>
    <dgm:pt modelId="{01319EB5-DEB8-4D92-924B-49FC73428215}" type="parTrans" cxnId="{F430DD08-D977-44E1-B43F-2378E039D4C9}">
      <dgm:prSet/>
      <dgm:spPr/>
      <dgm:t>
        <a:bodyPr/>
        <a:lstStyle/>
        <a:p>
          <a:endParaRPr lang="en-US"/>
        </a:p>
      </dgm:t>
    </dgm:pt>
    <dgm:pt modelId="{ED4DBEC3-B8A4-47AC-BDC3-7E6B54CD91D5}" type="sibTrans" cxnId="{F430DD08-D977-44E1-B43F-2378E039D4C9}">
      <dgm:prSet/>
      <dgm:spPr/>
      <dgm:t>
        <a:bodyPr/>
        <a:lstStyle/>
        <a:p>
          <a:endParaRPr lang="en-US"/>
        </a:p>
      </dgm:t>
    </dgm:pt>
    <dgm:pt modelId="{A71A907E-65DF-4929-BC57-82FE366E3C78}">
      <dgm:prSet custT="1"/>
      <dgm:spPr/>
      <dgm:t>
        <a:bodyPr/>
        <a:lstStyle/>
        <a:p>
          <a:pPr>
            <a:lnSpc>
              <a:spcPct val="100000"/>
            </a:lnSpc>
          </a:pPr>
          <a:r>
            <a:rPr lang="en-US" sz="1800" b="0" i="0"/>
            <a:t>Database structure</a:t>
          </a:r>
          <a:endParaRPr lang="en-US" sz="1800"/>
        </a:p>
      </dgm:t>
    </dgm:pt>
    <dgm:pt modelId="{AA4C4BB9-38B1-41EE-9138-C3397CC000C7}" type="parTrans" cxnId="{8F481650-34C2-4C32-A31D-4AB1ECBF323E}">
      <dgm:prSet/>
      <dgm:spPr/>
      <dgm:t>
        <a:bodyPr/>
        <a:lstStyle/>
        <a:p>
          <a:endParaRPr lang="en-US"/>
        </a:p>
      </dgm:t>
    </dgm:pt>
    <dgm:pt modelId="{DAE47780-04B2-4B6F-A2DD-B1A121AD8A7C}" type="sibTrans" cxnId="{8F481650-34C2-4C32-A31D-4AB1ECBF323E}">
      <dgm:prSet/>
      <dgm:spPr/>
      <dgm:t>
        <a:bodyPr/>
        <a:lstStyle/>
        <a:p>
          <a:endParaRPr lang="en-US"/>
        </a:p>
      </dgm:t>
    </dgm:pt>
    <dgm:pt modelId="{9B8156F4-ED38-49BA-BB7C-13927C0F6A9B}" type="pres">
      <dgm:prSet presAssocID="{5DB0D13D-CDD7-4670-8E7E-F5D332CDAAA7}" presName="root" presStyleCnt="0">
        <dgm:presLayoutVars>
          <dgm:dir/>
          <dgm:resizeHandles val="exact"/>
        </dgm:presLayoutVars>
      </dgm:prSet>
      <dgm:spPr/>
    </dgm:pt>
    <dgm:pt modelId="{D146F414-2670-4BD8-9A50-AFDBF405B6BF}" type="pres">
      <dgm:prSet presAssocID="{306CEFF9-FA35-454F-9B0E-053D0B347FCB}" presName="compNode" presStyleCnt="0"/>
      <dgm:spPr/>
    </dgm:pt>
    <dgm:pt modelId="{7100F7D0-7439-4EBB-A4DE-BE37EB20530E}" type="pres">
      <dgm:prSet presAssocID="{306CEFF9-FA35-454F-9B0E-053D0B347F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F3D1786A-E93B-4FFA-9D7A-8FC6D86FF7C5}" type="pres">
      <dgm:prSet presAssocID="{306CEFF9-FA35-454F-9B0E-053D0B347FCB}" presName="iconSpace" presStyleCnt="0"/>
      <dgm:spPr/>
    </dgm:pt>
    <dgm:pt modelId="{E7FE2263-8D15-4E9F-B1BA-457B83ACA954}" type="pres">
      <dgm:prSet presAssocID="{306CEFF9-FA35-454F-9B0E-053D0B347FCB}" presName="parTx" presStyleLbl="revTx" presStyleIdx="0" presStyleCnt="4">
        <dgm:presLayoutVars>
          <dgm:chMax val="0"/>
          <dgm:chPref val="0"/>
        </dgm:presLayoutVars>
      </dgm:prSet>
      <dgm:spPr/>
    </dgm:pt>
    <dgm:pt modelId="{726F9B35-4EBE-4064-A93B-08A466311122}" type="pres">
      <dgm:prSet presAssocID="{306CEFF9-FA35-454F-9B0E-053D0B347FCB}" presName="txSpace" presStyleCnt="0"/>
      <dgm:spPr/>
    </dgm:pt>
    <dgm:pt modelId="{A56539BE-2E31-4CD2-AD8A-32D8414CE6F4}" type="pres">
      <dgm:prSet presAssocID="{306CEFF9-FA35-454F-9B0E-053D0B347FCB}" presName="desTx" presStyleLbl="revTx" presStyleIdx="1" presStyleCnt="4">
        <dgm:presLayoutVars/>
      </dgm:prSet>
      <dgm:spPr/>
    </dgm:pt>
    <dgm:pt modelId="{092A9318-3E52-46CD-B4BB-5C1C867E02C3}" type="pres">
      <dgm:prSet presAssocID="{079A5DA1-D65E-4070-9575-E8393D9F2A47}" presName="sibTrans" presStyleCnt="0"/>
      <dgm:spPr/>
    </dgm:pt>
    <dgm:pt modelId="{CFF7E32A-92E3-4D34-9A83-F2C558B8C1F0}" type="pres">
      <dgm:prSet presAssocID="{E4104513-C8F4-4C6E-9E75-B522EB7FF910}" presName="compNode" presStyleCnt="0"/>
      <dgm:spPr/>
    </dgm:pt>
    <dgm:pt modelId="{03827B25-5932-4DA6-9BA3-A307CB889517}" type="pres">
      <dgm:prSet presAssocID="{E4104513-C8F4-4C6E-9E75-B522EB7FF9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DE7F7565-D6E9-417A-80C0-6B49AFACFBF1}" type="pres">
      <dgm:prSet presAssocID="{E4104513-C8F4-4C6E-9E75-B522EB7FF910}" presName="iconSpace" presStyleCnt="0"/>
      <dgm:spPr/>
    </dgm:pt>
    <dgm:pt modelId="{B846382D-04D0-4E5C-92E5-E221214B8A4F}" type="pres">
      <dgm:prSet presAssocID="{E4104513-C8F4-4C6E-9E75-B522EB7FF910}" presName="parTx" presStyleLbl="revTx" presStyleIdx="2" presStyleCnt="4">
        <dgm:presLayoutVars>
          <dgm:chMax val="0"/>
          <dgm:chPref val="0"/>
        </dgm:presLayoutVars>
      </dgm:prSet>
      <dgm:spPr/>
    </dgm:pt>
    <dgm:pt modelId="{658182B9-20BD-4B8B-936F-2565E5834DC2}" type="pres">
      <dgm:prSet presAssocID="{E4104513-C8F4-4C6E-9E75-B522EB7FF910}" presName="txSpace" presStyleCnt="0"/>
      <dgm:spPr/>
    </dgm:pt>
    <dgm:pt modelId="{DFE4F596-213B-42AF-B1E6-072749AEF605}" type="pres">
      <dgm:prSet presAssocID="{E4104513-C8F4-4C6E-9E75-B522EB7FF910}" presName="desTx" presStyleLbl="revTx" presStyleIdx="3" presStyleCnt="4">
        <dgm:presLayoutVars/>
      </dgm:prSet>
      <dgm:spPr/>
    </dgm:pt>
  </dgm:ptLst>
  <dgm:cxnLst>
    <dgm:cxn modelId="{F430DD08-D977-44E1-B43F-2378E039D4C9}" srcId="{5DB0D13D-CDD7-4670-8E7E-F5D332CDAAA7}" destId="{E4104513-C8F4-4C6E-9E75-B522EB7FF910}" srcOrd="1" destOrd="0" parTransId="{01319EB5-DEB8-4D92-924B-49FC73428215}" sibTransId="{ED4DBEC3-B8A4-47AC-BDC3-7E6B54CD91D5}"/>
    <dgm:cxn modelId="{37E84F14-1F76-4F57-B416-BBA1F9532B39}" type="presOf" srcId="{FDC28F8C-BAEE-4B35-81A6-05B7DE48308D}" destId="{A56539BE-2E31-4CD2-AD8A-32D8414CE6F4}" srcOrd="0" destOrd="0" presId="urn:microsoft.com/office/officeart/2018/5/layout/CenteredIconLabelDescriptionList"/>
    <dgm:cxn modelId="{15569B36-3CA4-46BA-8ED2-97C7A8906F65}" srcId="{5DB0D13D-CDD7-4670-8E7E-F5D332CDAAA7}" destId="{306CEFF9-FA35-454F-9B0E-053D0B347FCB}" srcOrd="0" destOrd="0" parTransId="{F5903014-72BD-446F-B05D-69B050ECB7D5}" sibTransId="{079A5DA1-D65E-4070-9575-E8393D9F2A47}"/>
    <dgm:cxn modelId="{694E824E-7D61-4D18-B4B1-DA54F3F18554}" type="presOf" srcId="{E4104513-C8F4-4C6E-9E75-B522EB7FF910}" destId="{B846382D-04D0-4E5C-92E5-E221214B8A4F}" srcOrd="0" destOrd="0" presId="urn:microsoft.com/office/officeart/2018/5/layout/CenteredIconLabelDescriptionList"/>
    <dgm:cxn modelId="{8F481650-34C2-4C32-A31D-4AB1ECBF323E}" srcId="{E4104513-C8F4-4C6E-9E75-B522EB7FF910}" destId="{A71A907E-65DF-4929-BC57-82FE366E3C78}" srcOrd="0" destOrd="0" parTransId="{AA4C4BB9-38B1-41EE-9138-C3397CC000C7}" sibTransId="{DAE47780-04B2-4B6F-A2DD-B1A121AD8A7C}"/>
    <dgm:cxn modelId="{CD7B0485-AEDF-4006-A2D9-C786E7EECE3B}" type="presOf" srcId="{A71A907E-65DF-4929-BC57-82FE366E3C78}" destId="{DFE4F596-213B-42AF-B1E6-072749AEF605}" srcOrd="0" destOrd="0" presId="urn:microsoft.com/office/officeart/2018/5/layout/CenteredIconLabelDescriptionList"/>
    <dgm:cxn modelId="{EFBD148A-199A-4D8A-8C9E-2EF6CCCAF0C9}" type="presOf" srcId="{5DB0D13D-CDD7-4670-8E7E-F5D332CDAAA7}" destId="{9B8156F4-ED38-49BA-BB7C-13927C0F6A9B}" srcOrd="0" destOrd="0" presId="urn:microsoft.com/office/officeart/2018/5/layout/CenteredIconLabelDescriptionList"/>
    <dgm:cxn modelId="{1150C8B0-3582-47AA-83EA-E6E685F6405C}" srcId="{306CEFF9-FA35-454F-9B0E-053D0B347FCB}" destId="{FDC28F8C-BAEE-4B35-81A6-05B7DE48308D}" srcOrd="0" destOrd="0" parTransId="{785E11C8-A398-4EE6-A0C2-67E1A556874E}" sibTransId="{AAA161EF-2C7A-4171-8918-EE834B1C1012}"/>
    <dgm:cxn modelId="{890120CE-4507-4827-93C8-20FB1A3CBD50}" type="presOf" srcId="{306CEFF9-FA35-454F-9B0E-053D0B347FCB}" destId="{E7FE2263-8D15-4E9F-B1BA-457B83ACA954}" srcOrd="0" destOrd="0" presId="urn:microsoft.com/office/officeart/2018/5/layout/CenteredIconLabelDescriptionList"/>
    <dgm:cxn modelId="{121F6110-185F-4257-865F-4E93166C9EE4}" type="presParOf" srcId="{9B8156F4-ED38-49BA-BB7C-13927C0F6A9B}" destId="{D146F414-2670-4BD8-9A50-AFDBF405B6BF}" srcOrd="0" destOrd="0" presId="urn:microsoft.com/office/officeart/2018/5/layout/CenteredIconLabelDescriptionList"/>
    <dgm:cxn modelId="{7EEC2C22-FBE5-41CE-BCDB-A9E8F62E10D2}" type="presParOf" srcId="{D146F414-2670-4BD8-9A50-AFDBF405B6BF}" destId="{7100F7D0-7439-4EBB-A4DE-BE37EB20530E}" srcOrd="0" destOrd="0" presId="urn:microsoft.com/office/officeart/2018/5/layout/CenteredIconLabelDescriptionList"/>
    <dgm:cxn modelId="{68258A3F-CA2B-4A22-A1AA-DE97685AEBD5}" type="presParOf" srcId="{D146F414-2670-4BD8-9A50-AFDBF405B6BF}" destId="{F3D1786A-E93B-4FFA-9D7A-8FC6D86FF7C5}" srcOrd="1" destOrd="0" presId="urn:microsoft.com/office/officeart/2018/5/layout/CenteredIconLabelDescriptionList"/>
    <dgm:cxn modelId="{D9EDE5BE-70F4-4A3E-8365-9F2CBC6C2DC1}" type="presParOf" srcId="{D146F414-2670-4BD8-9A50-AFDBF405B6BF}" destId="{E7FE2263-8D15-4E9F-B1BA-457B83ACA954}" srcOrd="2" destOrd="0" presId="urn:microsoft.com/office/officeart/2018/5/layout/CenteredIconLabelDescriptionList"/>
    <dgm:cxn modelId="{ED5EE691-79A0-4EAE-AA09-FC13A5A7911A}" type="presParOf" srcId="{D146F414-2670-4BD8-9A50-AFDBF405B6BF}" destId="{726F9B35-4EBE-4064-A93B-08A466311122}" srcOrd="3" destOrd="0" presId="urn:microsoft.com/office/officeart/2018/5/layout/CenteredIconLabelDescriptionList"/>
    <dgm:cxn modelId="{B749931E-89C7-4408-9686-90835530ABDC}" type="presParOf" srcId="{D146F414-2670-4BD8-9A50-AFDBF405B6BF}" destId="{A56539BE-2E31-4CD2-AD8A-32D8414CE6F4}" srcOrd="4" destOrd="0" presId="urn:microsoft.com/office/officeart/2018/5/layout/CenteredIconLabelDescriptionList"/>
    <dgm:cxn modelId="{D4A19193-067D-4F23-8147-D03246076016}" type="presParOf" srcId="{9B8156F4-ED38-49BA-BB7C-13927C0F6A9B}" destId="{092A9318-3E52-46CD-B4BB-5C1C867E02C3}" srcOrd="1" destOrd="0" presId="urn:microsoft.com/office/officeart/2018/5/layout/CenteredIconLabelDescriptionList"/>
    <dgm:cxn modelId="{B98FC7DA-16C7-4495-A964-9C5AB1437D4A}" type="presParOf" srcId="{9B8156F4-ED38-49BA-BB7C-13927C0F6A9B}" destId="{CFF7E32A-92E3-4D34-9A83-F2C558B8C1F0}" srcOrd="2" destOrd="0" presId="urn:microsoft.com/office/officeart/2018/5/layout/CenteredIconLabelDescriptionList"/>
    <dgm:cxn modelId="{6EE0064E-7E30-4EF6-BA23-E5F794200EDD}" type="presParOf" srcId="{CFF7E32A-92E3-4D34-9A83-F2C558B8C1F0}" destId="{03827B25-5932-4DA6-9BA3-A307CB889517}" srcOrd="0" destOrd="0" presId="urn:microsoft.com/office/officeart/2018/5/layout/CenteredIconLabelDescriptionList"/>
    <dgm:cxn modelId="{0A6155F5-7394-4AC7-A388-CC272B71A3F6}" type="presParOf" srcId="{CFF7E32A-92E3-4D34-9A83-F2C558B8C1F0}" destId="{DE7F7565-D6E9-417A-80C0-6B49AFACFBF1}" srcOrd="1" destOrd="0" presId="urn:microsoft.com/office/officeart/2018/5/layout/CenteredIconLabelDescriptionList"/>
    <dgm:cxn modelId="{03C2FFE5-6599-460A-904B-CCBF3ECA71D8}" type="presParOf" srcId="{CFF7E32A-92E3-4D34-9A83-F2C558B8C1F0}" destId="{B846382D-04D0-4E5C-92E5-E221214B8A4F}" srcOrd="2" destOrd="0" presId="urn:microsoft.com/office/officeart/2018/5/layout/CenteredIconLabelDescriptionList"/>
    <dgm:cxn modelId="{582B289C-58BA-4E44-9CC3-0FB397073A33}" type="presParOf" srcId="{CFF7E32A-92E3-4D34-9A83-F2C558B8C1F0}" destId="{658182B9-20BD-4B8B-936F-2565E5834DC2}" srcOrd="3" destOrd="0" presId="urn:microsoft.com/office/officeart/2018/5/layout/CenteredIconLabelDescriptionList"/>
    <dgm:cxn modelId="{A097F624-0AC1-409A-9567-2F09442637EE}" type="presParOf" srcId="{CFF7E32A-92E3-4D34-9A83-F2C558B8C1F0}" destId="{DFE4F596-213B-42AF-B1E6-072749AEF60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6D3922-3126-4719-909E-B2B544D56B9B}" type="doc">
      <dgm:prSet loTypeId="urn:microsoft.com/office/officeart/2018/2/layout/IconVerticalSolidList" loCatId="icon" qsTypeId="urn:microsoft.com/office/officeart/2005/8/quickstyle/simple3" qsCatId="simple" csTypeId="urn:microsoft.com/office/officeart/2005/8/colors/colorful2" csCatId="colorful" phldr="1"/>
      <dgm:spPr/>
      <dgm:t>
        <a:bodyPr/>
        <a:lstStyle/>
        <a:p>
          <a:endParaRPr lang="en-US"/>
        </a:p>
      </dgm:t>
    </dgm:pt>
    <dgm:pt modelId="{1DBB6666-3B29-44AA-A378-599B6A7C274B}">
      <dgm:prSet/>
      <dgm:spPr/>
      <dgm:t>
        <a:bodyPr/>
        <a:lstStyle/>
        <a:p>
          <a:pPr>
            <a:lnSpc>
              <a:spcPct val="100000"/>
            </a:lnSpc>
          </a:pPr>
          <a:r>
            <a:rPr lang="en-US" b="0" i="0"/>
            <a:t>React </a:t>
          </a:r>
          <a:r>
            <a:rPr lang="en-US"/>
            <a:t>v17.0.2</a:t>
          </a:r>
        </a:p>
      </dgm:t>
    </dgm:pt>
    <dgm:pt modelId="{2AA9FB19-3199-4814-B33D-CE196D462033}" type="parTrans" cxnId="{06123629-7B4F-4FC1-8EAC-DA7593003A6A}">
      <dgm:prSet/>
      <dgm:spPr/>
      <dgm:t>
        <a:bodyPr/>
        <a:lstStyle/>
        <a:p>
          <a:endParaRPr lang="en-US"/>
        </a:p>
      </dgm:t>
    </dgm:pt>
    <dgm:pt modelId="{7550F5C9-8A59-40FA-B6AA-889351BC0236}" type="sibTrans" cxnId="{06123629-7B4F-4FC1-8EAC-DA7593003A6A}">
      <dgm:prSet/>
      <dgm:spPr/>
      <dgm:t>
        <a:bodyPr/>
        <a:lstStyle/>
        <a:p>
          <a:endParaRPr lang="en-US"/>
        </a:p>
      </dgm:t>
    </dgm:pt>
    <dgm:pt modelId="{55DE24D3-FE25-41E6-AE20-C870BD49B937}">
      <dgm:prSet/>
      <dgm:spPr/>
      <dgm:t>
        <a:bodyPr/>
        <a:lstStyle/>
        <a:p>
          <a:pPr>
            <a:lnSpc>
              <a:spcPct val="100000"/>
            </a:lnSpc>
          </a:pPr>
          <a:r>
            <a:rPr lang="en-US" b="0" i="0"/>
            <a:t>Limits tools and libraries we can use</a:t>
          </a:r>
          <a:endParaRPr lang="en-US"/>
        </a:p>
      </dgm:t>
    </dgm:pt>
    <dgm:pt modelId="{8C57C7F2-D675-4706-B09C-A02639CD222D}" type="parTrans" cxnId="{9661B647-8579-4302-8629-B400E65FC31B}">
      <dgm:prSet/>
      <dgm:spPr/>
      <dgm:t>
        <a:bodyPr/>
        <a:lstStyle/>
        <a:p>
          <a:endParaRPr lang="en-US"/>
        </a:p>
      </dgm:t>
    </dgm:pt>
    <dgm:pt modelId="{4D49B714-274E-43B9-8BB8-953617187F88}" type="sibTrans" cxnId="{9661B647-8579-4302-8629-B400E65FC31B}">
      <dgm:prSet/>
      <dgm:spPr/>
      <dgm:t>
        <a:bodyPr/>
        <a:lstStyle/>
        <a:p>
          <a:endParaRPr lang="en-US"/>
        </a:p>
      </dgm:t>
    </dgm:pt>
    <dgm:pt modelId="{F9B87C66-6B80-4CDC-B696-820F6E27B341}">
      <dgm:prSet/>
      <dgm:spPr/>
      <dgm:t>
        <a:bodyPr/>
        <a:lstStyle/>
        <a:p>
          <a:pPr>
            <a:lnSpc>
              <a:spcPct val="100000"/>
            </a:lnSpc>
          </a:pPr>
          <a:r>
            <a:rPr lang="en-US" b="0" i="0"/>
            <a:t>Not supported on all browsers</a:t>
          </a:r>
          <a:endParaRPr lang="en-US"/>
        </a:p>
      </dgm:t>
    </dgm:pt>
    <dgm:pt modelId="{815744FB-0FD6-423A-A551-FA70F84A9F10}" type="parTrans" cxnId="{CF78FD9C-4975-4A39-A023-5915A945D2C0}">
      <dgm:prSet/>
      <dgm:spPr/>
      <dgm:t>
        <a:bodyPr/>
        <a:lstStyle/>
        <a:p>
          <a:endParaRPr lang="en-US"/>
        </a:p>
      </dgm:t>
    </dgm:pt>
    <dgm:pt modelId="{F2A11BAE-59AD-48EF-8044-50FBE09BBEBC}" type="sibTrans" cxnId="{CF78FD9C-4975-4A39-A023-5915A945D2C0}">
      <dgm:prSet/>
      <dgm:spPr/>
      <dgm:t>
        <a:bodyPr/>
        <a:lstStyle/>
        <a:p>
          <a:endParaRPr lang="en-US"/>
        </a:p>
      </dgm:t>
    </dgm:pt>
    <dgm:pt modelId="{4BD32194-0CF0-492E-B0D0-F31BF14FB7CE}">
      <dgm:prSet/>
      <dgm:spPr/>
      <dgm:t>
        <a:bodyPr/>
        <a:lstStyle/>
        <a:p>
          <a:pPr>
            <a:lnSpc>
              <a:spcPct val="100000"/>
            </a:lnSpc>
          </a:pPr>
          <a:r>
            <a:rPr lang="en-US" b="0" i="0"/>
            <a:t>NodeJS </a:t>
          </a:r>
          <a:r>
            <a:rPr lang="en-US">
              <a:ea typeface="+mn-lt"/>
              <a:cs typeface="+mn-lt"/>
            </a:rPr>
            <a:t>v16.13.2</a:t>
          </a:r>
          <a:endParaRPr lang="en-US"/>
        </a:p>
      </dgm:t>
    </dgm:pt>
    <dgm:pt modelId="{C9928813-16E9-4BCA-AF04-CE0319B0B930}" type="parTrans" cxnId="{5DE077E5-0DD1-4660-8A4D-51E10E584672}">
      <dgm:prSet/>
      <dgm:spPr/>
      <dgm:t>
        <a:bodyPr/>
        <a:lstStyle/>
        <a:p>
          <a:endParaRPr lang="en-US"/>
        </a:p>
      </dgm:t>
    </dgm:pt>
    <dgm:pt modelId="{3FA9AF41-3ABF-4DB4-AC03-D5A460ED5EE1}" type="sibTrans" cxnId="{5DE077E5-0DD1-4660-8A4D-51E10E584672}">
      <dgm:prSet/>
      <dgm:spPr/>
      <dgm:t>
        <a:bodyPr/>
        <a:lstStyle/>
        <a:p>
          <a:endParaRPr lang="en-US"/>
        </a:p>
      </dgm:t>
    </dgm:pt>
    <dgm:pt modelId="{7120D731-188A-4792-9DF4-FF448658A7B8}">
      <dgm:prSet/>
      <dgm:spPr/>
      <dgm:t>
        <a:bodyPr/>
        <a:lstStyle/>
        <a:p>
          <a:pPr>
            <a:lnSpc>
              <a:spcPct val="100000"/>
            </a:lnSpc>
          </a:pPr>
          <a:r>
            <a:rPr lang="en-US" b="0" i="0"/>
            <a:t>Firestore</a:t>
          </a:r>
          <a:endParaRPr lang="en-US"/>
        </a:p>
      </dgm:t>
    </dgm:pt>
    <dgm:pt modelId="{7C174C7B-18EC-425E-AA2D-A44E3DD504B2}" type="parTrans" cxnId="{5C366EC2-F8AD-489B-9522-4B6DF6BD0ABA}">
      <dgm:prSet/>
      <dgm:spPr/>
      <dgm:t>
        <a:bodyPr/>
        <a:lstStyle/>
        <a:p>
          <a:endParaRPr lang="en-US"/>
        </a:p>
      </dgm:t>
    </dgm:pt>
    <dgm:pt modelId="{908D3159-6FA3-45D9-9654-24474FD8AFBE}" type="sibTrans" cxnId="{5C366EC2-F8AD-489B-9522-4B6DF6BD0ABA}">
      <dgm:prSet/>
      <dgm:spPr/>
      <dgm:t>
        <a:bodyPr/>
        <a:lstStyle/>
        <a:p>
          <a:endParaRPr lang="en-US"/>
        </a:p>
      </dgm:t>
    </dgm:pt>
    <dgm:pt modelId="{8CCB1ECF-1216-48CE-91F7-21CFB4D52B49}">
      <dgm:prSet/>
      <dgm:spPr/>
      <dgm:t>
        <a:bodyPr/>
        <a:lstStyle/>
        <a:p>
          <a:pPr>
            <a:lnSpc>
              <a:spcPct val="100000"/>
            </a:lnSpc>
          </a:pPr>
          <a:r>
            <a:rPr lang="en-US" b="0" i="0"/>
            <a:t>Limits on data stored, reads/writes</a:t>
          </a:r>
          <a:endParaRPr lang="en-US"/>
        </a:p>
      </dgm:t>
    </dgm:pt>
    <dgm:pt modelId="{AF1FF237-9318-41DA-A4C3-D7F600818D9E}" type="parTrans" cxnId="{DF941841-ECE0-424E-B507-EBA87EAFF20B}">
      <dgm:prSet/>
      <dgm:spPr/>
      <dgm:t>
        <a:bodyPr/>
        <a:lstStyle/>
        <a:p>
          <a:endParaRPr lang="en-US"/>
        </a:p>
      </dgm:t>
    </dgm:pt>
    <dgm:pt modelId="{99018CEA-6E7C-49FE-A64B-A9FB7156FE3D}" type="sibTrans" cxnId="{DF941841-ECE0-424E-B507-EBA87EAFF20B}">
      <dgm:prSet/>
      <dgm:spPr/>
      <dgm:t>
        <a:bodyPr/>
        <a:lstStyle/>
        <a:p>
          <a:endParaRPr lang="en-US"/>
        </a:p>
      </dgm:t>
    </dgm:pt>
    <dgm:pt modelId="{5B14646E-8759-4DC4-8688-0C9FBA468F22}" type="pres">
      <dgm:prSet presAssocID="{BB6D3922-3126-4719-909E-B2B544D56B9B}" presName="root" presStyleCnt="0">
        <dgm:presLayoutVars>
          <dgm:dir/>
          <dgm:resizeHandles val="exact"/>
        </dgm:presLayoutVars>
      </dgm:prSet>
      <dgm:spPr/>
    </dgm:pt>
    <dgm:pt modelId="{844FCAEC-D66F-4586-B345-9F1ED461472B}" type="pres">
      <dgm:prSet presAssocID="{1DBB6666-3B29-44AA-A378-599B6A7C274B}" presName="compNode" presStyleCnt="0"/>
      <dgm:spPr/>
    </dgm:pt>
    <dgm:pt modelId="{BBCA6A79-DC83-4BF7-898A-920348BBC485}" type="pres">
      <dgm:prSet presAssocID="{1DBB6666-3B29-44AA-A378-599B6A7C274B}" presName="bgRect" presStyleLbl="bgShp" presStyleIdx="0" presStyleCnt="3"/>
      <dgm:spPr/>
    </dgm:pt>
    <dgm:pt modelId="{D8DD0469-E81E-442A-A739-CE0505570A97}" type="pres">
      <dgm:prSet presAssocID="{1DBB6666-3B29-44AA-A378-599B6A7C27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75DF8AAB-FEA9-4DBF-8FAA-3BC53D2D8EF3}" type="pres">
      <dgm:prSet presAssocID="{1DBB6666-3B29-44AA-A378-599B6A7C274B}" presName="spaceRect" presStyleCnt="0"/>
      <dgm:spPr/>
    </dgm:pt>
    <dgm:pt modelId="{8D420AC5-D116-4D6A-B9B8-7F7CD08FB21F}" type="pres">
      <dgm:prSet presAssocID="{1DBB6666-3B29-44AA-A378-599B6A7C274B}" presName="parTx" presStyleLbl="revTx" presStyleIdx="0" presStyleCnt="5">
        <dgm:presLayoutVars>
          <dgm:chMax val="0"/>
          <dgm:chPref val="0"/>
        </dgm:presLayoutVars>
      </dgm:prSet>
      <dgm:spPr/>
    </dgm:pt>
    <dgm:pt modelId="{B2D8B5EB-B6AB-4077-8A05-8C69EF97939A}" type="pres">
      <dgm:prSet presAssocID="{1DBB6666-3B29-44AA-A378-599B6A7C274B}" presName="desTx" presStyleLbl="revTx" presStyleIdx="1" presStyleCnt="5">
        <dgm:presLayoutVars/>
      </dgm:prSet>
      <dgm:spPr/>
    </dgm:pt>
    <dgm:pt modelId="{0970CDAD-C90F-4A79-AFEB-2EE5C2473027}" type="pres">
      <dgm:prSet presAssocID="{7550F5C9-8A59-40FA-B6AA-889351BC0236}" presName="sibTrans" presStyleCnt="0"/>
      <dgm:spPr/>
    </dgm:pt>
    <dgm:pt modelId="{1E010E2B-BD8F-4F1C-A46B-C7AAE2CECE07}" type="pres">
      <dgm:prSet presAssocID="{4BD32194-0CF0-492E-B0D0-F31BF14FB7CE}" presName="compNode" presStyleCnt="0"/>
      <dgm:spPr/>
    </dgm:pt>
    <dgm:pt modelId="{0688E295-AD11-4797-B80D-7825E0D7A4D2}" type="pres">
      <dgm:prSet presAssocID="{4BD32194-0CF0-492E-B0D0-F31BF14FB7CE}" presName="bgRect" presStyleLbl="bgShp" presStyleIdx="1" presStyleCnt="3"/>
      <dgm:spPr/>
    </dgm:pt>
    <dgm:pt modelId="{3C55DCB7-055F-4514-A2CA-B161DEEC8F34}" type="pres">
      <dgm:prSet presAssocID="{4BD32194-0CF0-492E-B0D0-F31BF14FB7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itor"/>
        </a:ext>
      </dgm:extLst>
    </dgm:pt>
    <dgm:pt modelId="{993ACA2F-4BE1-4945-A689-380174C3C98E}" type="pres">
      <dgm:prSet presAssocID="{4BD32194-0CF0-492E-B0D0-F31BF14FB7CE}" presName="spaceRect" presStyleCnt="0"/>
      <dgm:spPr/>
    </dgm:pt>
    <dgm:pt modelId="{5CE4FB7D-913A-457D-B8F3-19B60EF6319B}" type="pres">
      <dgm:prSet presAssocID="{4BD32194-0CF0-492E-B0D0-F31BF14FB7CE}" presName="parTx" presStyleLbl="revTx" presStyleIdx="2" presStyleCnt="5">
        <dgm:presLayoutVars>
          <dgm:chMax val="0"/>
          <dgm:chPref val="0"/>
        </dgm:presLayoutVars>
      </dgm:prSet>
      <dgm:spPr/>
    </dgm:pt>
    <dgm:pt modelId="{2947203D-FC1E-4952-B60E-0517D19A4FB7}" type="pres">
      <dgm:prSet presAssocID="{3FA9AF41-3ABF-4DB4-AC03-D5A460ED5EE1}" presName="sibTrans" presStyleCnt="0"/>
      <dgm:spPr/>
    </dgm:pt>
    <dgm:pt modelId="{EA41DBC6-C566-48BD-BAFE-D983E97B2C88}" type="pres">
      <dgm:prSet presAssocID="{7120D731-188A-4792-9DF4-FF448658A7B8}" presName="compNode" presStyleCnt="0"/>
      <dgm:spPr/>
    </dgm:pt>
    <dgm:pt modelId="{5EFFC7E4-7FBD-42A0-A413-1E14B27CFB18}" type="pres">
      <dgm:prSet presAssocID="{7120D731-188A-4792-9DF4-FF448658A7B8}" presName="bgRect" presStyleLbl="bgShp" presStyleIdx="2" presStyleCnt="3"/>
      <dgm:spPr/>
    </dgm:pt>
    <dgm:pt modelId="{E114343F-85FB-46D5-9B0D-A1896B150E5A}" type="pres">
      <dgm:prSet presAssocID="{7120D731-188A-4792-9DF4-FF448658A7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B0E33EBA-9B55-4102-A08A-38F13E17B566}" type="pres">
      <dgm:prSet presAssocID="{7120D731-188A-4792-9DF4-FF448658A7B8}" presName="spaceRect" presStyleCnt="0"/>
      <dgm:spPr/>
    </dgm:pt>
    <dgm:pt modelId="{EDCB143B-C8B7-4155-A057-8E24405996FB}" type="pres">
      <dgm:prSet presAssocID="{7120D731-188A-4792-9DF4-FF448658A7B8}" presName="parTx" presStyleLbl="revTx" presStyleIdx="3" presStyleCnt="5">
        <dgm:presLayoutVars>
          <dgm:chMax val="0"/>
          <dgm:chPref val="0"/>
        </dgm:presLayoutVars>
      </dgm:prSet>
      <dgm:spPr/>
    </dgm:pt>
    <dgm:pt modelId="{3FFF41DC-0C44-4FF8-8597-80E557CE8B34}" type="pres">
      <dgm:prSet presAssocID="{7120D731-188A-4792-9DF4-FF448658A7B8}" presName="desTx" presStyleLbl="revTx" presStyleIdx="4" presStyleCnt="5">
        <dgm:presLayoutVars/>
      </dgm:prSet>
      <dgm:spPr/>
    </dgm:pt>
  </dgm:ptLst>
  <dgm:cxnLst>
    <dgm:cxn modelId="{D6770801-A22F-4145-A7B1-D91C961FB593}" type="presOf" srcId="{BB6D3922-3126-4719-909E-B2B544D56B9B}" destId="{5B14646E-8759-4DC4-8688-0C9FBA468F22}" srcOrd="0" destOrd="0" presId="urn:microsoft.com/office/officeart/2018/2/layout/IconVerticalSolidList"/>
    <dgm:cxn modelId="{06123629-7B4F-4FC1-8EAC-DA7593003A6A}" srcId="{BB6D3922-3126-4719-909E-B2B544D56B9B}" destId="{1DBB6666-3B29-44AA-A378-599B6A7C274B}" srcOrd="0" destOrd="0" parTransId="{2AA9FB19-3199-4814-B33D-CE196D462033}" sibTransId="{7550F5C9-8A59-40FA-B6AA-889351BC0236}"/>
    <dgm:cxn modelId="{9463DC36-B967-47C0-805A-A800D48B52D5}" type="presOf" srcId="{F9B87C66-6B80-4CDC-B696-820F6E27B341}" destId="{B2D8B5EB-B6AB-4077-8A05-8C69EF97939A}" srcOrd="0" destOrd="1" presId="urn:microsoft.com/office/officeart/2018/2/layout/IconVerticalSolidList"/>
    <dgm:cxn modelId="{0275613C-2203-4828-8F26-D86D8F83A1D5}" type="presOf" srcId="{8CCB1ECF-1216-48CE-91F7-21CFB4D52B49}" destId="{3FFF41DC-0C44-4FF8-8597-80E557CE8B34}" srcOrd="0" destOrd="0" presId="urn:microsoft.com/office/officeart/2018/2/layout/IconVerticalSolidList"/>
    <dgm:cxn modelId="{DF941841-ECE0-424E-B507-EBA87EAFF20B}" srcId="{7120D731-188A-4792-9DF4-FF448658A7B8}" destId="{8CCB1ECF-1216-48CE-91F7-21CFB4D52B49}" srcOrd="0" destOrd="0" parTransId="{AF1FF237-9318-41DA-A4C3-D7F600818D9E}" sibTransId="{99018CEA-6E7C-49FE-A64B-A9FB7156FE3D}"/>
    <dgm:cxn modelId="{2B43DF43-C9C7-4CB5-B491-8FEB16CF595E}" type="presOf" srcId="{4BD32194-0CF0-492E-B0D0-F31BF14FB7CE}" destId="{5CE4FB7D-913A-457D-B8F3-19B60EF6319B}" srcOrd="0" destOrd="0" presId="urn:microsoft.com/office/officeart/2018/2/layout/IconVerticalSolidList"/>
    <dgm:cxn modelId="{9661B647-8579-4302-8629-B400E65FC31B}" srcId="{1DBB6666-3B29-44AA-A378-599B6A7C274B}" destId="{55DE24D3-FE25-41E6-AE20-C870BD49B937}" srcOrd="0" destOrd="0" parTransId="{8C57C7F2-D675-4706-B09C-A02639CD222D}" sibTransId="{4D49B714-274E-43B9-8BB8-953617187F88}"/>
    <dgm:cxn modelId="{623A7559-30F7-430E-B78B-6CE0CEC9F57A}" type="presOf" srcId="{7120D731-188A-4792-9DF4-FF448658A7B8}" destId="{EDCB143B-C8B7-4155-A057-8E24405996FB}" srcOrd="0" destOrd="0" presId="urn:microsoft.com/office/officeart/2018/2/layout/IconVerticalSolidList"/>
    <dgm:cxn modelId="{29F1E680-3750-4773-A592-C8AA7FF83A68}" type="presOf" srcId="{1DBB6666-3B29-44AA-A378-599B6A7C274B}" destId="{8D420AC5-D116-4D6A-B9B8-7F7CD08FB21F}" srcOrd="0" destOrd="0" presId="urn:microsoft.com/office/officeart/2018/2/layout/IconVerticalSolidList"/>
    <dgm:cxn modelId="{0995E49C-D558-4626-AF86-B5CBADFA1C4C}" type="presOf" srcId="{55DE24D3-FE25-41E6-AE20-C870BD49B937}" destId="{B2D8B5EB-B6AB-4077-8A05-8C69EF97939A}" srcOrd="0" destOrd="0" presId="urn:microsoft.com/office/officeart/2018/2/layout/IconVerticalSolidList"/>
    <dgm:cxn modelId="{CF78FD9C-4975-4A39-A023-5915A945D2C0}" srcId="{1DBB6666-3B29-44AA-A378-599B6A7C274B}" destId="{F9B87C66-6B80-4CDC-B696-820F6E27B341}" srcOrd="1" destOrd="0" parTransId="{815744FB-0FD6-423A-A551-FA70F84A9F10}" sibTransId="{F2A11BAE-59AD-48EF-8044-50FBE09BBEBC}"/>
    <dgm:cxn modelId="{5C366EC2-F8AD-489B-9522-4B6DF6BD0ABA}" srcId="{BB6D3922-3126-4719-909E-B2B544D56B9B}" destId="{7120D731-188A-4792-9DF4-FF448658A7B8}" srcOrd="2" destOrd="0" parTransId="{7C174C7B-18EC-425E-AA2D-A44E3DD504B2}" sibTransId="{908D3159-6FA3-45D9-9654-24474FD8AFBE}"/>
    <dgm:cxn modelId="{5DE077E5-0DD1-4660-8A4D-51E10E584672}" srcId="{BB6D3922-3126-4719-909E-B2B544D56B9B}" destId="{4BD32194-0CF0-492E-B0D0-F31BF14FB7CE}" srcOrd="1" destOrd="0" parTransId="{C9928813-16E9-4BCA-AF04-CE0319B0B930}" sibTransId="{3FA9AF41-3ABF-4DB4-AC03-D5A460ED5EE1}"/>
    <dgm:cxn modelId="{122AE18E-B5A5-4EDB-B90E-3BFCA56BC5D9}" type="presParOf" srcId="{5B14646E-8759-4DC4-8688-0C9FBA468F22}" destId="{844FCAEC-D66F-4586-B345-9F1ED461472B}" srcOrd="0" destOrd="0" presId="urn:microsoft.com/office/officeart/2018/2/layout/IconVerticalSolidList"/>
    <dgm:cxn modelId="{30D99DCC-8D58-4E48-88E4-57D4D3B21FF3}" type="presParOf" srcId="{844FCAEC-D66F-4586-B345-9F1ED461472B}" destId="{BBCA6A79-DC83-4BF7-898A-920348BBC485}" srcOrd="0" destOrd="0" presId="urn:microsoft.com/office/officeart/2018/2/layout/IconVerticalSolidList"/>
    <dgm:cxn modelId="{C782DE0F-70EF-4D5A-84E6-BEE42D554FCE}" type="presParOf" srcId="{844FCAEC-D66F-4586-B345-9F1ED461472B}" destId="{D8DD0469-E81E-442A-A739-CE0505570A97}" srcOrd="1" destOrd="0" presId="urn:microsoft.com/office/officeart/2018/2/layout/IconVerticalSolidList"/>
    <dgm:cxn modelId="{7BA173FA-66D6-4953-A8EF-98B43F3004AE}" type="presParOf" srcId="{844FCAEC-D66F-4586-B345-9F1ED461472B}" destId="{75DF8AAB-FEA9-4DBF-8FAA-3BC53D2D8EF3}" srcOrd="2" destOrd="0" presId="urn:microsoft.com/office/officeart/2018/2/layout/IconVerticalSolidList"/>
    <dgm:cxn modelId="{B309E7EA-D1E1-45EF-A060-56C0DEF6A63A}" type="presParOf" srcId="{844FCAEC-D66F-4586-B345-9F1ED461472B}" destId="{8D420AC5-D116-4D6A-B9B8-7F7CD08FB21F}" srcOrd="3" destOrd="0" presId="urn:microsoft.com/office/officeart/2018/2/layout/IconVerticalSolidList"/>
    <dgm:cxn modelId="{2B54601E-EA56-4DAE-927D-DDB650E9C846}" type="presParOf" srcId="{844FCAEC-D66F-4586-B345-9F1ED461472B}" destId="{B2D8B5EB-B6AB-4077-8A05-8C69EF97939A}" srcOrd="4" destOrd="0" presId="urn:microsoft.com/office/officeart/2018/2/layout/IconVerticalSolidList"/>
    <dgm:cxn modelId="{BD1C3852-61FB-49A3-BA3E-DFDFF88526B4}" type="presParOf" srcId="{5B14646E-8759-4DC4-8688-0C9FBA468F22}" destId="{0970CDAD-C90F-4A79-AFEB-2EE5C2473027}" srcOrd="1" destOrd="0" presId="urn:microsoft.com/office/officeart/2018/2/layout/IconVerticalSolidList"/>
    <dgm:cxn modelId="{E2709689-BC3F-461E-9404-619D644D3CBD}" type="presParOf" srcId="{5B14646E-8759-4DC4-8688-0C9FBA468F22}" destId="{1E010E2B-BD8F-4F1C-A46B-C7AAE2CECE07}" srcOrd="2" destOrd="0" presId="urn:microsoft.com/office/officeart/2018/2/layout/IconVerticalSolidList"/>
    <dgm:cxn modelId="{CDB4B9B0-62EA-4533-91A0-8AB14939FA6B}" type="presParOf" srcId="{1E010E2B-BD8F-4F1C-A46B-C7AAE2CECE07}" destId="{0688E295-AD11-4797-B80D-7825E0D7A4D2}" srcOrd="0" destOrd="0" presId="urn:microsoft.com/office/officeart/2018/2/layout/IconVerticalSolidList"/>
    <dgm:cxn modelId="{9F0EBFF4-E198-4292-93BC-3CCEC27C6192}" type="presParOf" srcId="{1E010E2B-BD8F-4F1C-A46B-C7AAE2CECE07}" destId="{3C55DCB7-055F-4514-A2CA-B161DEEC8F34}" srcOrd="1" destOrd="0" presId="urn:microsoft.com/office/officeart/2018/2/layout/IconVerticalSolidList"/>
    <dgm:cxn modelId="{D0767349-D87A-4917-90DA-56DD18783AD8}" type="presParOf" srcId="{1E010E2B-BD8F-4F1C-A46B-C7AAE2CECE07}" destId="{993ACA2F-4BE1-4945-A689-380174C3C98E}" srcOrd="2" destOrd="0" presId="urn:microsoft.com/office/officeart/2018/2/layout/IconVerticalSolidList"/>
    <dgm:cxn modelId="{D03C2C59-FB27-4994-8823-59E164232569}" type="presParOf" srcId="{1E010E2B-BD8F-4F1C-A46B-C7AAE2CECE07}" destId="{5CE4FB7D-913A-457D-B8F3-19B60EF6319B}" srcOrd="3" destOrd="0" presId="urn:microsoft.com/office/officeart/2018/2/layout/IconVerticalSolidList"/>
    <dgm:cxn modelId="{4B0A41D0-6D5B-461F-8AEC-BB0D530A11B3}" type="presParOf" srcId="{5B14646E-8759-4DC4-8688-0C9FBA468F22}" destId="{2947203D-FC1E-4952-B60E-0517D19A4FB7}" srcOrd="3" destOrd="0" presId="urn:microsoft.com/office/officeart/2018/2/layout/IconVerticalSolidList"/>
    <dgm:cxn modelId="{67DEC10D-6A59-4301-936D-8F743963A8EE}" type="presParOf" srcId="{5B14646E-8759-4DC4-8688-0C9FBA468F22}" destId="{EA41DBC6-C566-48BD-BAFE-D983E97B2C88}" srcOrd="4" destOrd="0" presId="urn:microsoft.com/office/officeart/2018/2/layout/IconVerticalSolidList"/>
    <dgm:cxn modelId="{B77C8D6A-7FF0-443B-AC9D-5E5F399CE853}" type="presParOf" srcId="{EA41DBC6-C566-48BD-BAFE-D983E97B2C88}" destId="{5EFFC7E4-7FBD-42A0-A413-1E14B27CFB18}" srcOrd="0" destOrd="0" presId="urn:microsoft.com/office/officeart/2018/2/layout/IconVerticalSolidList"/>
    <dgm:cxn modelId="{BD14FB0C-62B6-4782-A6AF-64A40B6338CB}" type="presParOf" srcId="{EA41DBC6-C566-48BD-BAFE-D983E97B2C88}" destId="{E114343F-85FB-46D5-9B0D-A1896B150E5A}" srcOrd="1" destOrd="0" presId="urn:microsoft.com/office/officeart/2018/2/layout/IconVerticalSolidList"/>
    <dgm:cxn modelId="{1C90A9C6-A430-45D6-BC1D-A168A2E7B913}" type="presParOf" srcId="{EA41DBC6-C566-48BD-BAFE-D983E97B2C88}" destId="{B0E33EBA-9B55-4102-A08A-38F13E17B566}" srcOrd="2" destOrd="0" presId="urn:microsoft.com/office/officeart/2018/2/layout/IconVerticalSolidList"/>
    <dgm:cxn modelId="{AF347D03-4055-45EF-A82E-31411FA89732}" type="presParOf" srcId="{EA41DBC6-C566-48BD-BAFE-D983E97B2C88}" destId="{EDCB143B-C8B7-4155-A057-8E24405996FB}" srcOrd="3" destOrd="0" presId="urn:microsoft.com/office/officeart/2018/2/layout/IconVerticalSolidList"/>
    <dgm:cxn modelId="{40D05EF2-F0C6-4D0E-9C90-86614805487D}" type="presParOf" srcId="{EA41DBC6-C566-48BD-BAFE-D983E97B2C88}" destId="{3FFF41DC-0C44-4FF8-8597-80E557CE8B3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12645-D6AE-4B13-A89E-67885B2107A4}">
      <dsp:nvSpPr>
        <dsp:cNvPr id="0" name=""/>
        <dsp:cNvSpPr/>
      </dsp:nvSpPr>
      <dsp:spPr>
        <a:xfrm>
          <a:off x="629393" y="56981"/>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307F94-31A0-4C8E-B44E-9FCB1E2893F9}">
      <dsp:nvSpPr>
        <dsp:cNvPr id="0" name=""/>
        <dsp:cNvSpPr/>
      </dsp:nvSpPr>
      <dsp:spPr>
        <a:xfrm>
          <a:off x="1024268" y="451856"/>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3E1D18-7678-4EDC-9F1C-2E555D8B14CA}">
      <dsp:nvSpPr>
        <dsp:cNvPr id="0" name=""/>
        <dsp:cNvSpPr/>
      </dsp:nvSpPr>
      <dsp:spPr>
        <a:xfrm>
          <a:off x="37080" y="248698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Layout, explain, and track architecture &amp; design</a:t>
          </a:r>
          <a:endParaRPr lang="en-US" sz="1500" kern="1200"/>
        </a:p>
      </dsp:txBody>
      <dsp:txXfrm>
        <a:off x="37080" y="2486982"/>
        <a:ext cx="3037500" cy="720000"/>
      </dsp:txXfrm>
    </dsp:sp>
    <dsp:sp modelId="{7920D786-D320-4D61-97E7-B5DD51C7B4C1}">
      <dsp:nvSpPr>
        <dsp:cNvPr id="0" name=""/>
        <dsp:cNvSpPr/>
      </dsp:nvSpPr>
      <dsp:spPr>
        <a:xfrm>
          <a:off x="4198456" y="56981"/>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25D41-04F8-4A45-BD5F-F4AD80E963A7}">
      <dsp:nvSpPr>
        <dsp:cNvPr id="0" name=""/>
        <dsp:cNvSpPr/>
      </dsp:nvSpPr>
      <dsp:spPr>
        <a:xfrm>
          <a:off x="4593331" y="451856"/>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9E73A-9E7A-499A-AD99-7D51D3EA8167}">
      <dsp:nvSpPr>
        <dsp:cNvPr id="0" name=""/>
        <dsp:cNvSpPr/>
      </dsp:nvSpPr>
      <dsp:spPr>
        <a:xfrm>
          <a:off x="3606143" y="248698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define and track use cases</a:t>
          </a:r>
          <a:endParaRPr lang="en-US" sz="1500" kern="1200"/>
        </a:p>
      </dsp:txBody>
      <dsp:txXfrm>
        <a:off x="3606143" y="2486982"/>
        <a:ext cx="3037500" cy="720000"/>
      </dsp:txXfrm>
    </dsp:sp>
    <dsp:sp modelId="{AD9BAF67-AFA1-40B4-A6DE-DCFC148EE37E}">
      <dsp:nvSpPr>
        <dsp:cNvPr id="0" name=""/>
        <dsp:cNvSpPr/>
      </dsp:nvSpPr>
      <dsp:spPr>
        <a:xfrm>
          <a:off x="7767518" y="56981"/>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33D2DC-CB2E-4605-99B8-49A2B58652A0}">
      <dsp:nvSpPr>
        <dsp:cNvPr id="0" name=""/>
        <dsp:cNvSpPr/>
      </dsp:nvSpPr>
      <dsp:spPr>
        <a:xfrm>
          <a:off x="8162393" y="451856"/>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A20584-B3D1-4FE0-85B8-088AF88C9B31}">
      <dsp:nvSpPr>
        <dsp:cNvPr id="0" name=""/>
        <dsp:cNvSpPr/>
      </dsp:nvSpPr>
      <dsp:spPr>
        <a:xfrm>
          <a:off x="7175206" y="2486982"/>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Guide the development team</a:t>
          </a:r>
          <a:endParaRPr lang="en-US" sz="1500" kern="1200"/>
        </a:p>
      </dsp:txBody>
      <dsp:txXfrm>
        <a:off x="7175206" y="2486982"/>
        <a:ext cx="30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0F7D0-7439-4EBB-A4DE-BE37EB20530E}">
      <dsp:nvSpPr>
        <dsp:cNvPr id="0" name=""/>
        <dsp:cNvSpPr/>
      </dsp:nvSpPr>
      <dsp:spPr>
        <a:xfrm>
          <a:off x="1830893" y="5992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FE2263-8D15-4E9F-B1BA-457B83ACA954}">
      <dsp:nvSpPr>
        <dsp:cNvPr id="0" name=""/>
        <dsp:cNvSpPr/>
      </dsp:nvSpPr>
      <dsp:spPr>
        <a:xfrm>
          <a:off x="426893" y="17071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i="0" kern="1200"/>
            <a:t>Internet connection</a:t>
          </a:r>
          <a:endParaRPr lang="en-US" sz="3600" kern="1200"/>
        </a:p>
      </dsp:txBody>
      <dsp:txXfrm>
        <a:off x="426893" y="1707121"/>
        <a:ext cx="4320000" cy="648000"/>
      </dsp:txXfrm>
    </dsp:sp>
    <dsp:sp modelId="{A56539BE-2E31-4CD2-AD8A-32D8414CE6F4}">
      <dsp:nvSpPr>
        <dsp:cNvPr id="0" name=""/>
        <dsp:cNvSpPr/>
      </dsp:nvSpPr>
      <dsp:spPr>
        <a:xfrm>
          <a:off x="426893" y="2418003"/>
          <a:ext cx="4320000" cy="78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a:t>No information will be stored locally with user</a:t>
          </a:r>
          <a:endParaRPr lang="en-US" sz="1800" kern="1200"/>
        </a:p>
      </dsp:txBody>
      <dsp:txXfrm>
        <a:off x="426893" y="2418003"/>
        <a:ext cx="4320000" cy="786036"/>
      </dsp:txXfrm>
    </dsp:sp>
    <dsp:sp modelId="{03827B25-5932-4DA6-9BA3-A307CB889517}">
      <dsp:nvSpPr>
        <dsp:cNvPr id="0" name=""/>
        <dsp:cNvSpPr/>
      </dsp:nvSpPr>
      <dsp:spPr>
        <a:xfrm>
          <a:off x="6906893" y="5992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46382D-04D0-4E5C-92E5-E221214B8A4F}">
      <dsp:nvSpPr>
        <dsp:cNvPr id="0" name=""/>
        <dsp:cNvSpPr/>
      </dsp:nvSpPr>
      <dsp:spPr>
        <a:xfrm>
          <a:off x="5502893" y="17071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i="0" kern="1200"/>
            <a:t>Firestore</a:t>
          </a:r>
          <a:endParaRPr lang="en-US" sz="3600" kern="1200"/>
        </a:p>
      </dsp:txBody>
      <dsp:txXfrm>
        <a:off x="5502893" y="1707121"/>
        <a:ext cx="4320000" cy="648000"/>
      </dsp:txXfrm>
    </dsp:sp>
    <dsp:sp modelId="{DFE4F596-213B-42AF-B1E6-072749AEF605}">
      <dsp:nvSpPr>
        <dsp:cNvPr id="0" name=""/>
        <dsp:cNvSpPr/>
      </dsp:nvSpPr>
      <dsp:spPr>
        <a:xfrm>
          <a:off x="5502893" y="2418003"/>
          <a:ext cx="4320000" cy="786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0" i="0" kern="1200"/>
            <a:t>Database structure</a:t>
          </a:r>
          <a:endParaRPr lang="en-US" sz="1800" kern="1200"/>
        </a:p>
      </dsp:txBody>
      <dsp:txXfrm>
        <a:off x="5502893" y="2418003"/>
        <a:ext cx="4320000" cy="786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A6A79-DC83-4BF7-898A-920348BBC485}">
      <dsp:nvSpPr>
        <dsp:cNvPr id="0" name=""/>
        <dsp:cNvSpPr/>
      </dsp:nvSpPr>
      <dsp:spPr>
        <a:xfrm>
          <a:off x="0" y="439"/>
          <a:ext cx="7335835" cy="10286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8DD0469-E81E-442A-A739-CE0505570A97}">
      <dsp:nvSpPr>
        <dsp:cNvPr id="0" name=""/>
        <dsp:cNvSpPr/>
      </dsp:nvSpPr>
      <dsp:spPr>
        <a:xfrm>
          <a:off x="311171" y="231889"/>
          <a:ext cx="565766" cy="565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D420AC5-D116-4D6A-B9B8-7F7CD08FB21F}">
      <dsp:nvSpPr>
        <dsp:cNvPr id="0" name=""/>
        <dsp:cNvSpPr/>
      </dsp:nvSpPr>
      <dsp:spPr>
        <a:xfrm>
          <a:off x="1188109" y="439"/>
          <a:ext cx="3301125"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b="0" i="0" kern="1200"/>
            <a:t>React </a:t>
          </a:r>
          <a:r>
            <a:rPr lang="en-US" sz="2500" kern="1200"/>
            <a:t>v17.0.2</a:t>
          </a:r>
        </a:p>
      </dsp:txBody>
      <dsp:txXfrm>
        <a:off x="1188109" y="439"/>
        <a:ext cx="3301125" cy="1028666"/>
      </dsp:txXfrm>
    </dsp:sp>
    <dsp:sp modelId="{B2D8B5EB-B6AB-4077-8A05-8C69EF97939A}">
      <dsp:nvSpPr>
        <dsp:cNvPr id="0" name=""/>
        <dsp:cNvSpPr/>
      </dsp:nvSpPr>
      <dsp:spPr>
        <a:xfrm>
          <a:off x="4489235" y="439"/>
          <a:ext cx="2846599"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622300">
            <a:lnSpc>
              <a:spcPct val="100000"/>
            </a:lnSpc>
            <a:spcBef>
              <a:spcPct val="0"/>
            </a:spcBef>
            <a:spcAft>
              <a:spcPct val="35000"/>
            </a:spcAft>
            <a:buNone/>
          </a:pPr>
          <a:r>
            <a:rPr lang="en-US" sz="1400" b="0" i="0" kern="1200"/>
            <a:t>Limits tools and libraries we can use</a:t>
          </a:r>
          <a:endParaRPr lang="en-US" sz="1400" kern="1200"/>
        </a:p>
        <a:p>
          <a:pPr marL="0" lvl="0" indent="0" algn="l" defTabSz="622300">
            <a:lnSpc>
              <a:spcPct val="100000"/>
            </a:lnSpc>
            <a:spcBef>
              <a:spcPct val="0"/>
            </a:spcBef>
            <a:spcAft>
              <a:spcPct val="35000"/>
            </a:spcAft>
            <a:buNone/>
          </a:pPr>
          <a:r>
            <a:rPr lang="en-US" sz="1400" b="0" i="0" kern="1200"/>
            <a:t>Not supported on all browsers</a:t>
          </a:r>
          <a:endParaRPr lang="en-US" sz="1400" kern="1200"/>
        </a:p>
      </dsp:txBody>
      <dsp:txXfrm>
        <a:off x="4489235" y="439"/>
        <a:ext cx="2846599" cy="1028666"/>
      </dsp:txXfrm>
    </dsp:sp>
    <dsp:sp modelId="{0688E295-AD11-4797-B80D-7825E0D7A4D2}">
      <dsp:nvSpPr>
        <dsp:cNvPr id="0" name=""/>
        <dsp:cNvSpPr/>
      </dsp:nvSpPr>
      <dsp:spPr>
        <a:xfrm>
          <a:off x="0" y="1286272"/>
          <a:ext cx="7335835" cy="10286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C55DCB7-055F-4514-A2CA-B161DEEC8F34}">
      <dsp:nvSpPr>
        <dsp:cNvPr id="0" name=""/>
        <dsp:cNvSpPr/>
      </dsp:nvSpPr>
      <dsp:spPr>
        <a:xfrm>
          <a:off x="311171" y="1517722"/>
          <a:ext cx="565766" cy="565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CE4FB7D-913A-457D-B8F3-19B60EF6319B}">
      <dsp:nvSpPr>
        <dsp:cNvPr id="0" name=""/>
        <dsp:cNvSpPr/>
      </dsp:nvSpPr>
      <dsp:spPr>
        <a:xfrm>
          <a:off x="1188109" y="1286272"/>
          <a:ext cx="6147725"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b="0" i="0" kern="1200"/>
            <a:t>NodeJS </a:t>
          </a:r>
          <a:r>
            <a:rPr lang="en-US" sz="2500" kern="1200">
              <a:ea typeface="+mn-lt"/>
              <a:cs typeface="+mn-lt"/>
            </a:rPr>
            <a:t>v16.13.2</a:t>
          </a:r>
          <a:endParaRPr lang="en-US" sz="2500" kern="1200"/>
        </a:p>
      </dsp:txBody>
      <dsp:txXfrm>
        <a:off x="1188109" y="1286272"/>
        <a:ext cx="6147725" cy="1028666"/>
      </dsp:txXfrm>
    </dsp:sp>
    <dsp:sp modelId="{5EFFC7E4-7FBD-42A0-A413-1E14B27CFB18}">
      <dsp:nvSpPr>
        <dsp:cNvPr id="0" name=""/>
        <dsp:cNvSpPr/>
      </dsp:nvSpPr>
      <dsp:spPr>
        <a:xfrm>
          <a:off x="0" y="2572105"/>
          <a:ext cx="7335835" cy="102866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114343F-85FB-46D5-9B0D-A1896B150E5A}">
      <dsp:nvSpPr>
        <dsp:cNvPr id="0" name=""/>
        <dsp:cNvSpPr/>
      </dsp:nvSpPr>
      <dsp:spPr>
        <a:xfrm>
          <a:off x="311171" y="2803555"/>
          <a:ext cx="565766" cy="565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DCB143B-C8B7-4155-A057-8E24405996FB}">
      <dsp:nvSpPr>
        <dsp:cNvPr id="0" name=""/>
        <dsp:cNvSpPr/>
      </dsp:nvSpPr>
      <dsp:spPr>
        <a:xfrm>
          <a:off x="1188109" y="2572105"/>
          <a:ext cx="3301125"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1111250">
            <a:lnSpc>
              <a:spcPct val="100000"/>
            </a:lnSpc>
            <a:spcBef>
              <a:spcPct val="0"/>
            </a:spcBef>
            <a:spcAft>
              <a:spcPct val="35000"/>
            </a:spcAft>
            <a:buNone/>
          </a:pPr>
          <a:r>
            <a:rPr lang="en-US" sz="2500" b="0" i="0" kern="1200"/>
            <a:t>Firestore</a:t>
          </a:r>
          <a:endParaRPr lang="en-US" sz="2500" kern="1200"/>
        </a:p>
      </dsp:txBody>
      <dsp:txXfrm>
        <a:off x="1188109" y="2572105"/>
        <a:ext cx="3301125" cy="1028666"/>
      </dsp:txXfrm>
    </dsp:sp>
    <dsp:sp modelId="{3FFF41DC-0C44-4FF8-8597-80E557CE8B34}">
      <dsp:nvSpPr>
        <dsp:cNvPr id="0" name=""/>
        <dsp:cNvSpPr/>
      </dsp:nvSpPr>
      <dsp:spPr>
        <a:xfrm>
          <a:off x="4489235" y="2572105"/>
          <a:ext cx="2846599" cy="1028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867" tIns="108867" rIns="108867" bIns="108867" numCol="1" spcCol="1270" anchor="ctr" anchorCtr="0">
          <a:noAutofit/>
        </a:bodyPr>
        <a:lstStyle/>
        <a:p>
          <a:pPr marL="0" lvl="0" indent="0" algn="l" defTabSz="622300">
            <a:lnSpc>
              <a:spcPct val="100000"/>
            </a:lnSpc>
            <a:spcBef>
              <a:spcPct val="0"/>
            </a:spcBef>
            <a:spcAft>
              <a:spcPct val="35000"/>
            </a:spcAft>
            <a:buNone/>
          </a:pPr>
          <a:r>
            <a:rPr lang="en-US" sz="1400" b="0" i="0" kern="1200"/>
            <a:t>Limits on data stored, reads/writes</a:t>
          </a:r>
          <a:endParaRPr lang="en-US" sz="1400" kern="1200"/>
        </a:p>
      </dsp:txBody>
      <dsp:txXfrm>
        <a:off x="4489235" y="2572105"/>
        <a:ext cx="2846599" cy="102866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664-57C5-458D-97EB-7EF210C8C101}" type="datetimeFigureOut">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B742DD-1984-41E0-A695-EB072D58D73D}" type="slidenum">
              <a:t>‹#›</a:t>
            </a:fld>
            <a:endParaRPr lang="en-US"/>
          </a:p>
        </p:txBody>
      </p:sp>
    </p:spTree>
    <p:extLst>
      <p:ext uri="{BB962C8B-B14F-4D97-AF65-F5344CB8AC3E}">
        <p14:creationId xmlns:p14="http://schemas.microsoft.com/office/powerpoint/2010/main" val="317170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45B742DD-1984-41E0-A695-EB072D58D73D}" type="slidenum">
              <a:rPr lang="en-US" smtClean="0"/>
              <a:t>1</a:t>
            </a:fld>
            <a:endParaRPr lang="en-US"/>
          </a:p>
        </p:txBody>
      </p:sp>
    </p:spTree>
    <p:extLst>
      <p:ext uri="{BB962C8B-B14F-4D97-AF65-F5344CB8AC3E}">
        <p14:creationId xmlns:p14="http://schemas.microsoft.com/office/powerpoint/2010/main" val="1700261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45B742DD-1984-41E0-A695-EB072D58D73D}" type="slidenum">
              <a:rPr lang="en-US" smtClean="0"/>
              <a:t>14</a:t>
            </a:fld>
            <a:endParaRPr lang="en-US"/>
          </a:p>
        </p:txBody>
      </p:sp>
    </p:spTree>
    <p:extLst>
      <p:ext uri="{BB962C8B-B14F-4D97-AF65-F5344CB8AC3E}">
        <p14:creationId xmlns:p14="http://schemas.microsoft.com/office/powerpoint/2010/main" val="1510015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 </a:t>
            </a:r>
          </a:p>
        </p:txBody>
      </p:sp>
      <p:sp>
        <p:nvSpPr>
          <p:cNvPr id="4" name="Slide Number Placeholder 3"/>
          <p:cNvSpPr>
            <a:spLocks noGrp="1"/>
          </p:cNvSpPr>
          <p:nvPr>
            <p:ph type="sldNum" sz="quarter" idx="5"/>
          </p:nvPr>
        </p:nvSpPr>
        <p:spPr/>
        <p:txBody>
          <a:bodyPr/>
          <a:lstStyle/>
          <a:p>
            <a:fld id="{45B742DD-1984-41E0-A695-EB072D58D73D}" type="slidenum">
              <a:rPr lang="en-US" smtClean="0"/>
              <a:t>19</a:t>
            </a:fld>
            <a:endParaRPr lang="en-US"/>
          </a:p>
        </p:txBody>
      </p:sp>
    </p:spTree>
    <p:extLst>
      <p:ext uri="{BB962C8B-B14F-4D97-AF65-F5344CB8AC3E}">
        <p14:creationId xmlns:p14="http://schemas.microsoft.com/office/powerpoint/2010/main" val="164365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a:p>
            <a:r>
              <a:rPr lang="en-US"/>
              <a:t>BULLET 1: this includes the software, hardware, security and communications architectures</a:t>
            </a:r>
          </a:p>
        </p:txBody>
      </p:sp>
      <p:sp>
        <p:nvSpPr>
          <p:cNvPr id="4" name="Slide Number Placeholder 3"/>
          <p:cNvSpPr>
            <a:spLocks noGrp="1"/>
          </p:cNvSpPr>
          <p:nvPr>
            <p:ph type="sldNum" sz="quarter" idx="5"/>
          </p:nvPr>
        </p:nvSpPr>
        <p:spPr/>
        <p:txBody>
          <a:bodyPr/>
          <a:lstStyle/>
          <a:p>
            <a:fld id="{45B742DD-1984-41E0-A695-EB072D58D73D}" type="slidenum">
              <a:rPr lang="en-US" smtClean="0"/>
              <a:t>3</a:t>
            </a:fld>
            <a:endParaRPr lang="en-US"/>
          </a:p>
        </p:txBody>
      </p:sp>
    </p:spTree>
    <p:extLst>
      <p:ext uri="{BB962C8B-B14F-4D97-AF65-F5344CB8AC3E}">
        <p14:creationId xmlns:p14="http://schemas.microsoft.com/office/powerpoint/2010/main" val="1454854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Matt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BULLET 1: All user information is being stored on an external database that will require an internet connection to reach. This include login in credentials and all account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If we wanted to make an offline version of this application, the overall design would need to be shifted accordingly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BULLET 2: Going forward, it is assumed that </a:t>
            </a:r>
            <a:r>
              <a:rPr lang="en-US" err="1"/>
              <a:t>Firestore</a:t>
            </a:r>
            <a:r>
              <a:rPr lang="en-US"/>
              <a:t>, a nonrelational database structure, will be the database used for this project. If this were to change, then much of the database and some of he software architecture would need to be redesigned.</a:t>
            </a:r>
          </a:p>
          <a:p>
            <a:endParaRPr lang="en-US"/>
          </a:p>
        </p:txBody>
      </p:sp>
      <p:sp>
        <p:nvSpPr>
          <p:cNvPr id="4" name="Slide Number Placeholder 3"/>
          <p:cNvSpPr>
            <a:spLocks noGrp="1"/>
          </p:cNvSpPr>
          <p:nvPr>
            <p:ph type="sldNum" sz="quarter" idx="5"/>
          </p:nvPr>
        </p:nvSpPr>
        <p:spPr/>
        <p:txBody>
          <a:bodyPr/>
          <a:lstStyle/>
          <a:p>
            <a:fld id="{45B742DD-1984-41E0-A695-EB072D58D73D}" type="slidenum">
              <a:rPr lang="en-US" smtClean="0"/>
              <a:t>4</a:t>
            </a:fld>
            <a:endParaRPr lang="en-US"/>
          </a:p>
        </p:txBody>
      </p:sp>
    </p:spTree>
    <p:extLst>
      <p:ext uri="{BB962C8B-B14F-4D97-AF65-F5344CB8AC3E}">
        <p14:creationId xmlns:p14="http://schemas.microsoft.com/office/powerpoint/2010/main" val="81719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Matt</a:t>
            </a:r>
          </a:p>
        </p:txBody>
      </p:sp>
      <p:sp>
        <p:nvSpPr>
          <p:cNvPr id="4" name="Slide Number Placeholder 3"/>
          <p:cNvSpPr>
            <a:spLocks noGrp="1"/>
          </p:cNvSpPr>
          <p:nvPr>
            <p:ph type="sldNum" sz="quarter" idx="5"/>
          </p:nvPr>
        </p:nvSpPr>
        <p:spPr/>
        <p:txBody>
          <a:bodyPr/>
          <a:lstStyle/>
          <a:p>
            <a:fld id="{45B742DD-1984-41E0-A695-EB072D58D73D}" type="slidenum">
              <a:rPr lang="en-US" smtClean="0"/>
              <a:t>5</a:t>
            </a:fld>
            <a:endParaRPr lang="en-US"/>
          </a:p>
        </p:txBody>
      </p:sp>
    </p:spTree>
    <p:extLst>
      <p:ext uri="{BB962C8B-B14F-4D97-AF65-F5344CB8AC3E}">
        <p14:creationId xmlns:p14="http://schemas.microsoft.com/office/powerpoint/2010/main" val="165494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Caleb</a:t>
            </a:r>
          </a:p>
        </p:txBody>
      </p:sp>
      <p:sp>
        <p:nvSpPr>
          <p:cNvPr id="4" name="Slide Number Placeholder 3"/>
          <p:cNvSpPr>
            <a:spLocks noGrp="1"/>
          </p:cNvSpPr>
          <p:nvPr>
            <p:ph type="sldNum" sz="quarter" idx="5"/>
          </p:nvPr>
        </p:nvSpPr>
        <p:spPr/>
        <p:txBody>
          <a:bodyPr/>
          <a:lstStyle/>
          <a:p>
            <a:fld id="{45B742DD-1984-41E0-A695-EB072D58D73D}" type="slidenum">
              <a:rPr lang="en-US"/>
              <a:t>7</a:t>
            </a:fld>
            <a:endParaRPr lang="en-US"/>
          </a:p>
        </p:txBody>
      </p:sp>
    </p:spTree>
    <p:extLst>
      <p:ext uri="{BB962C8B-B14F-4D97-AF65-F5344CB8AC3E}">
        <p14:creationId xmlns:p14="http://schemas.microsoft.com/office/powerpoint/2010/main" val="775140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Caleb</a:t>
            </a:r>
          </a:p>
        </p:txBody>
      </p:sp>
      <p:sp>
        <p:nvSpPr>
          <p:cNvPr id="4" name="Slide Number Placeholder 3"/>
          <p:cNvSpPr>
            <a:spLocks noGrp="1"/>
          </p:cNvSpPr>
          <p:nvPr>
            <p:ph type="sldNum" sz="quarter" idx="5"/>
          </p:nvPr>
        </p:nvSpPr>
        <p:spPr/>
        <p:txBody>
          <a:bodyPr/>
          <a:lstStyle/>
          <a:p>
            <a:fld id="{45B742DD-1984-41E0-A695-EB072D58D73D}" type="slidenum">
              <a:rPr lang="en-US"/>
              <a:t>8</a:t>
            </a:fld>
            <a:endParaRPr lang="en-US"/>
          </a:p>
        </p:txBody>
      </p:sp>
    </p:spTree>
    <p:extLst>
      <p:ext uri="{BB962C8B-B14F-4D97-AF65-F5344CB8AC3E}">
        <p14:creationId xmlns:p14="http://schemas.microsoft.com/office/powerpoint/2010/main" val="297309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Caleb</a:t>
            </a:r>
          </a:p>
        </p:txBody>
      </p:sp>
      <p:sp>
        <p:nvSpPr>
          <p:cNvPr id="4" name="Slide Number Placeholder 3"/>
          <p:cNvSpPr>
            <a:spLocks noGrp="1"/>
          </p:cNvSpPr>
          <p:nvPr>
            <p:ph type="sldNum" sz="quarter" idx="5"/>
          </p:nvPr>
        </p:nvSpPr>
        <p:spPr/>
        <p:txBody>
          <a:bodyPr/>
          <a:lstStyle/>
          <a:p>
            <a:fld id="{45B742DD-1984-41E0-A695-EB072D58D73D}" type="slidenum">
              <a:rPr lang="en-US"/>
              <a:t>9</a:t>
            </a:fld>
            <a:endParaRPr lang="en-US"/>
          </a:p>
        </p:txBody>
      </p:sp>
    </p:spTree>
    <p:extLst>
      <p:ext uri="{BB962C8B-B14F-4D97-AF65-F5344CB8AC3E}">
        <p14:creationId xmlns:p14="http://schemas.microsoft.com/office/powerpoint/2010/main" val="220946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Caleb</a:t>
            </a:r>
          </a:p>
        </p:txBody>
      </p:sp>
      <p:sp>
        <p:nvSpPr>
          <p:cNvPr id="4" name="Slide Number Placeholder 3"/>
          <p:cNvSpPr>
            <a:spLocks noGrp="1"/>
          </p:cNvSpPr>
          <p:nvPr>
            <p:ph type="sldNum" sz="quarter" idx="5"/>
          </p:nvPr>
        </p:nvSpPr>
        <p:spPr/>
        <p:txBody>
          <a:bodyPr/>
          <a:lstStyle/>
          <a:p>
            <a:fld id="{45B742DD-1984-41E0-A695-EB072D58D73D}" type="slidenum">
              <a:rPr lang="en-US"/>
              <a:t>10</a:t>
            </a:fld>
            <a:endParaRPr lang="en-US"/>
          </a:p>
        </p:txBody>
      </p:sp>
    </p:spTree>
    <p:extLst>
      <p:ext uri="{BB962C8B-B14F-4D97-AF65-F5344CB8AC3E}">
        <p14:creationId xmlns:p14="http://schemas.microsoft.com/office/powerpoint/2010/main" val="584743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Caleb</a:t>
            </a:r>
          </a:p>
        </p:txBody>
      </p:sp>
      <p:sp>
        <p:nvSpPr>
          <p:cNvPr id="4" name="Slide Number Placeholder 3"/>
          <p:cNvSpPr>
            <a:spLocks noGrp="1"/>
          </p:cNvSpPr>
          <p:nvPr>
            <p:ph type="sldNum" sz="quarter" idx="5"/>
          </p:nvPr>
        </p:nvSpPr>
        <p:spPr/>
        <p:txBody>
          <a:bodyPr/>
          <a:lstStyle/>
          <a:p>
            <a:fld id="{45B742DD-1984-41E0-A695-EB072D58D73D}" type="slidenum">
              <a:rPr lang="en-US"/>
              <a:t>11</a:t>
            </a:fld>
            <a:endParaRPr lang="en-US"/>
          </a:p>
        </p:txBody>
      </p:sp>
    </p:spTree>
    <p:extLst>
      <p:ext uri="{BB962C8B-B14F-4D97-AF65-F5344CB8AC3E}">
        <p14:creationId xmlns:p14="http://schemas.microsoft.com/office/powerpoint/2010/main" val="4672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4766F834-A2B0-4F10-9042-977B9D1B482D}" type="datetime1">
              <a:rPr lang="en-US" smtClean="0"/>
              <a:t>3/9/2022</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42932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7ACA1D75-0EFF-4381-B2FD-0AD502E63AEA}" type="datetime1">
              <a:rPr lang="en-US" smtClean="0"/>
              <a:t>3/9/2022</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3490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09F1BC63-24CB-4D04-9E5E-E191F00E9966}" type="datetime1">
              <a:rPr lang="en-US" smtClean="0"/>
              <a:t>3/9/2022</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34980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B000A7E3-9708-404C-8DE5-D438BAC860BD}" type="datetime1">
              <a:rPr lang="en-US" smtClean="0"/>
              <a:t>3/9/2022</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4014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CB8821-E87E-4AC6-9B7E-902433651053}" type="datetime1">
              <a:rPr lang="en-US" smtClean="0"/>
              <a:t>3/9/2022</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789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8C9BB117-BA61-4DA8-8F90-E4D2CA676923}" type="datetime1">
              <a:rPr lang="en-US" smtClean="0"/>
              <a:t>3/9/2022</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59554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C12ABE4D-92F4-4648-9D96-5BD084932BC5}" type="datetime1">
              <a:rPr lang="en-US" smtClean="0"/>
              <a:t>3/9/2022</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62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5CF3E034-9AA2-44B4-82F2-E2F10BD7E8FC}" type="datetime1">
              <a:rPr lang="en-US" smtClean="0"/>
              <a:t>3/9/2022</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19716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0C1E7938-0FC1-40D8-AB66-18EBFFF5CD5C}" type="datetime1">
              <a:rPr lang="en-US" smtClean="0"/>
              <a:t>3/9/2022</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426952507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CEBC6E6B-2CAE-418B-B4ED-43F03EC6B5AF}" type="datetime1">
              <a:rPr lang="en-US" smtClean="0"/>
              <a:t>3/9/2022</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4681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19CDD829-862E-4969-9C15-AB6269CF4D3E}" type="datetime1">
              <a:rPr lang="en-US" smtClean="0"/>
              <a:t>3/9/2022</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610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6F89A489-3603-47A0-A611-34ABA813D2D9}" type="datetime1">
              <a:rPr lang="en-US" smtClean="0"/>
              <a:t>3/9/2022</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1560072635"/>
      </p:ext>
    </p:extLst>
  </p:cSld>
  <p:clrMap bg1="lt1" tx1="dk1" bg2="lt2" tx2="dk2" accent1="accent1" accent2="accent2" accent3="accent3" accent4="accent4" accent5="accent5" accent6="accent6" hlink="hlink" folHlink="folHlink"/>
  <p:sldLayoutIdLst>
    <p:sldLayoutId id="2147484200" r:id="rId1"/>
    <p:sldLayoutId id="2147484201" r:id="rId2"/>
    <p:sldLayoutId id="2147484202" r:id="rId3"/>
    <p:sldLayoutId id="2147484203" r:id="rId4"/>
    <p:sldLayoutId id="2147484204" r:id="rId5"/>
    <p:sldLayoutId id="2147484198" r:id="rId6"/>
    <p:sldLayoutId id="2147484194" r:id="rId7"/>
    <p:sldLayoutId id="2147484195" r:id="rId8"/>
    <p:sldLayoutId id="2147484196" r:id="rId9"/>
    <p:sldLayoutId id="2147484197" r:id="rId10"/>
    <p:sldLayoutId id="2147484199" r:id="rId11"/>
  </p:sldLayoutIdLst>
  <p:hf hdr="0" ftr="0" dt="0"/>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loud.google.com/firestore/quotas" TargetMode="External"/><Relationship Id="rId2" Type="http://schemas.openxmlformats.org/officeDocument/2006/relationships/hyperlink" Target="https://reactjs.org/docs/react-dom.html" TargetMode="External"/><Relationship Id="rId1" Type="http://schemas.openxmlformats.org/officeDocument/2006/relationships/slideLayout" Target="../slideLayouts/slideLayout2.xml"/><Relationship Id="rId5" Type="http://schemas.openxmlformats.org/officeDocument/2006/relationships/hyperlink" Target="https://mui.com/getting-started/supported-platforms/" TargetMode="External"/><Relationship Id="rId4" Type="http://schemas.openxmlformats.org/officeDocument/2006/relationships/hyperlink" Target="https://jwt.io/introduc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D44F7-FB13-4478-BE6F-57E4C28F4885}"/>
              </a:ext>
            </a:extLst>
          </p:cNvPr>
          <p:cNvSpPr>
            <a:spLocks noGrp="1"/>
          </p:cNvSpPr>
          <p:nvPr>
            <p:ph type="ctrTitle"/>
          </p:nvPr>
        </p:nvSpPr>
        <p:spPr>
          <a:xfrm>
            <a:off x="565150" y="768334"/>
            <a:ext cx="4134537" cy="2866405"/>
          </a:xfrm>
        </p:spPr>
        <p:txBody>
          <a:bodyPr>
            <a:normAutofit/>
          </a:bodyPr>
          <a:lstStyle/>
          <a:p>
            <a:pPr>
              <a:lnSpc>
                <a:spcPct val="90000"/>
              </a:lnSpc>
            </a:pPr>
            <a:r>
              <a:rPr lang="en-US" sz="4600">
                <a:latin typeface="Century Gothic"/>
              </a:rPr>
              <a:t>Design Specification</a:t>
            </a:r>
            <a:br>
              <a:rPr lang="en-US" sz="4600">
                <a:latin typeface="Century Gothic"/>
              </a:rPr>
            </a:br>
            <a:r>
              <a:rPr lang="en-US" sz="4600" err="1">
                <a:latin typeface="Century Gothic"/>
              </a:rPr>
              <a:t>eTimely</a:t>
            </a:r>
            <a:endParaRPr lang="en-US" sz="4600">
              <a:latin typeface="Century Gothic"/>
              <a:ea typeface="Meiryo"/>
            </a:endParaRPr>
          </a:p>
        </p:txBody>
      </p:sp>
      <p:sp>
        <p:nvSpPr>
          <p:cNvPr id="3" name="Subtitle 2">
            <a:extLst>
              <a:ext uri="{FF2B5EF4-FFF2-40B4-BE49-F238E27FC236}">
                <a16:creationId xmlns:a16="http://schemas.microsoft.com/office/drawing/2014/main" id="{09033A0B-6779-4509-A922-31A5DE52F07B}"/>
              </a:ext>
            </a:extLst>
          </p:cNvPr>
          <p:cNvSpPr>
            <a:spLocks noGrp="1"/>
          </p:cNvSpPr>
          <p:nvPr>
            <p:ph type="subTitle" idx="1"/>
          </p:nvPr>
        </p:nvSpPr>
        <p:spPr>
          <a:xfrm>
            <a:off x="565150" y="4283239"/>
            <a:ext cx="4134537" cy="1475177"/>
          </a:xfrm>
        </p:spPr>
        <p:txBody>
          <a:bodyPr vert="horz" lIns="91440" tIns="45720" rIns="91440" bIns="45720" rtlCol="0">
            <a:normAutofit/>
          </a:bodyPr>
          <a:lstStyle/>
          <a:p>
            <a:r>
              <a:rPr lang="en-US"/>
              <a:t>Matt Korte, Caleb Obi, Chris Gumieny, &amp; Samia Chowdhury</a:t>
            </a:r>
          </a:p>
        </p:txBody>
      </p:sp>
      <p:grpSp>
        <p:nvGrpSpPr>
          <p:cNvPr id="37" name="Group 2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 name="Picture 3">
            <a:extLst>
              <a:ext uri="{FF2B5EF4-FFF2-40B4-BE49-F238E27FC236}">
                <a16:creationId xmlns:a16="http://schemas.microsoft.com/office/drawing/2014/main" id="{5D6F416E-3BA2-4FB0-A63F-78E37C9E0BAC}"/>
              </a:ext>
            </a:extLst>
          </p:cNvPr>
          <p:cNvPicPr>
            <a:picLocks noChangeAspect="1"/>
          </p:cNvPicPr>
          <p:nvPr/>
        </p:nvPicPr>
        <p:blipFill rotWithShape="1">
          <a:blip r:embed="rId3"/>
          <a:srcRect l="14885" r="13020"/>
          <a:stretch/>
        </p:blipFill>
        <p:spPr>
          <a:xfrm>
            <a:off x="5635116" y="681645"/>
            <a:ext cx="5531713" cy="5486059"/>
          </a:xfrm>
          <a:prstGeom prst="rect">
            <a:avLst/>
          </a:prstGeom>
        </p:spPr>
      </p:pic>
    </p:spTree>
    <p:extLst>
      <p:ext uri="{BB962C8B-B14F-4D97-AF65-F5344CB8AC3E}">
        <p14:creationId xmlns:p14="http://schemas.microsoft.com/office/powerpoint/2010/main" val="261858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2" name="Oval 11">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Oval 19">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 name="Straight Connector 36">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9" name="Rectangle 3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71DF1-1A1D-4480-B29D-F0ED7513EA5D}"/>
              </a:ext>
            </a:extLst>
          </p:cNvPr>
          <p:cNvSpPr>
            <a:spLocks noGrp="1"/>
          </p:cNvSpPr>
          <p:nvPr>
            <p:ph type="title"/>
          </p:nvPr>
        </p:nvSpPr>
        <p:spPr>
          <a:xfrm>
            <a:off x="566924" y="765768"/>
            <a:ext cx="6402597" cy="1063244"/>
          </a:xfrm>
        </p:spPr>
        <p:txBody>
          <a:bodyPr vert="horz" lIns="91440" tIns="45720" rIns="91440" bIns="45720" rtlCol="0" anchor="t">
            <a:noAutofit/>
          </a:bodyPr>
          <a:lstStyle/>
          <a:p>
            <a:pPr>
              <a:lnSpc>
                <a:spcPct val="90000"/>
              </a:lnSpc>
            </a:pPr>
            <a:r>
              <a:rPr lang="en-US" sz="3200"/>
              <a:t>Security Architecture – Password Encryption </a:t>
            </a:r>
          </a:p>
        </p:txBody>
      </p:sp>
      <p:grpSp>
        <p:nvGrpSpPr>
          <p:cNvPr id="41" name="Group 40">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6" descr="Diagram&#10;&#10;Description automatically generated">
            <a:extLst>
              <a:ext uri="{FF2B5EF4-FFF2-40B4-BE49-F238E27FC236}">
                <a16:creationId xmlns:a16="http://schemas.microsoft.com/office/drawing/2014/main" id="{B697BEEF-509E-4A76-A8E0-468A6F649B77}"/>
              </a:ext>
            </a:extLst>
          </p:cNvPr>
          <p:cNvPicPr>
            <a:picLocks noGrp="1" noChangeAspect="1"/>
          </p:cNvPicPr>
          <p:nvPr>
            <p:ph idx="1"/>
          </p:nvPr>
        </p:nvPicPr>
        <p:blipFill>
          <a:blip r:embed="rId3"/>
          <a:stretch>
            <a:fillRect/>
          </a:stretch>
        </p:blipFill>
        <p:spPr>
          <a:xfrm>
            <a:off x="675121" y="2169236"/>
            <a:ext cx="10838355" cy="3712134"/>
          </a:xfrm>
          <a:prstGeom prst="rect">
            <a:avLst/>
          </a:prstGeom>
        </p:spPr>
      </p:pic>
      <p:cxnSp>
        <p:nvCxnSpPr>
          <p:cNvPr id="47" name="Straight Connector 46">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2">
            <a:extLst>
              <a:ext uri="{FF2B5EF4-FFF2-40B4-BE49-F238E27FC236}">
                <a16:creationId xmlns:a16="http://schemas.microsoft.com/office/drawing/2014/main" id="{4335C885-2FC0-443E-9821-1E88DAB11342}"/>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10</a:t>
            </a:fld>
            <a:endParaRPr lang="en-US" sz="2000"/>
          </a:p>
        </p:txBody>
      </p:sp>
    </p:spTree>
    <p:extLst>
      <p:ext uri="{BB962C8B-B14F-4D97-AF65-F5344CB8AC3E}">
        <p14:creationId xmlns:p14="http://schemas.microsoft.com/office/powerpoint/2010/main" val="175838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8" name="Oval 107">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Oval 110">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Oval 115">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2" name="Oval 121">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33" name="Straight Connector 132">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35" name="Rectangle 13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F340F-2E64-4A43-B43E-CD25857C230E}"/>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90000"/>
              </a:lnSpc>
            </a:pPr>
            <a:r>
              <a:rPr lang="en-US" sz="3200"/>
              <a:t>Communication Architecture</a:t>
            </a:r>
          </a:p>
        </p:txBody>
      </p:sp>
      <p:grpSp>
        <p:nvGrpSpPr>
          <p:cNvPr id="137" name="Group 136">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8"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9"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0"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1"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43" name="Straight Connector 142">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8D7D56DF-F468-43AD-8F92-E6367B877839}"/>
              </a:ext>
            </a:extLst>
          </p:cNvPr>
          <p:cNvPicPr>
            <a:picLocks noChangeAspect="1"/>
          </p:cNvPicPr>
          <p:nvPr/>
        </p:nvPicPr>
        <p:blipFill>
          <a:blip r:embed="rId3"/>
          <a:stretch>
            <a:fillRect/>
          </a:stretch>
        </p:blipFill>
        <p:spPr>
          <a:xfrm>
            <a:off x="568993" y="1903303"/>
            <a:ext cx="10866505" cy="4704268"/>
          </a:xfrm>
          <a:prstGeom prst="rect">
            <a:avLst/>
          </a:prstGeom>
        </p:spPr>
      </p:pic>
      <p:sp>
        <p:nvSpPr>
          <p:cNvPr id="5" name="Slide Number Placeholder 2">
            <a:extLst>
              <a:ext uri="{FF2B5EF4-FFF2-40B4-BE49-F238E27FC236}">
                <a16:creationId xmlns:a16="http://schemas.microsoft.com/office/drawing/2014/main" id="{BB114AEA-CEDA-4DAB-B09C-DEF36CCB6995}"/>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11</a:t>
            </a:fld>
            <a:endParaRPr lang="en-US" sz="2000"/>
          </a:p>
        </p:txBody>
      </p:sp>
    </p:spTree>
    <p:extLst>
      <p:ext uri="{BB962C8B-B14F-4D97-AF65-F5344CB8AC3E}">
        <p14:creationId xmlns:p14="http://schemas.microsoft.com/office/powerpoint/2010/main" val="60806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69054-1388-46DD-93D7-35C629858FAA}"/>
              </a:ext>
            </a:extLst>
          </p:cNvPr>
          <p:cNvSpPr>
            <a:spLocks noGrp="1"/>
          </p:cNvSpPr>
          <p:nvPr>
            <p:ph type="ctrTitle"/>
          </p:nvPr>
        </p:nvSpPr>
        <p:spPr>
          <a:xfrm>
            <a:off x="565150" y="3016503"/>
            <a:ext cx="7335835" cy="2866405"/>
          </a:xfrm>
        </p:spPr>
        <p:txBody>
          <a:bodyPr anchor="b">
            <a:normAutofit/>
          </a:bodyPr>
          <a:lstStyle/>
          <a:p>
            <a:r>
              <a:rPr lang="en-US" sz="7200"/>
              <a:t>System Design</a:t>
            </a:r>
          </a:p>
        </p:txBody>
      </p:sp>
      <p:cxnSp>
        <p:nvCxnSpPr>
          <p:cNvPr id="9" name="Straight Connector 8">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2" name="Oval 11">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2">
            <a:extLst>
              <a:ext uri="{FF2B5EF4-FFF2-40B4-BE49-F238E27FC236}">
                <a16:creationId xmlns:a16="http://schemas.microsoft.com/office/drawing/2014/main" id="{3877A29C-6179-48E8-BA2F-2AA32E8C8C4F}"/>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12</a:t>
            </a:fld>
            <a:endParaRPr lang="en-US" sz="2000"/>
          </a:p>
        </p:txBody>
      </p:sp>
    </p:spTree>
    <p:extLst>
      <p:ext uri="{BB962C8B-B14F-4D97-AF65-F5344CB8AC3E}">
        <p14:creationId xmlns:p14="http://schemas.microsoft.com/office/powerpoint/2010/main" val="294786392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43154-3575-49C3-B911-1C3CB612D57B}"/>
              </a:ext>
            </a:extLst>
          </p:cNvPr>
          <p:cNvSpPr>
            <a:spLocks noGrp="1"/>
          </p:cNvSpPr>
          <p:nvPr>
            <p:ph type="title"/>
          </p:nvPr>
        </p:nvSpPr>
        <p:spPr>
          <a:xfrm>
            <a:off x="565150" y="768334"/>
            <a:ext cx="3270318" cy="1639771"/>
          </a:xfrm>
        </p:spPr>
        <p:txBody>
          <a:bodyPr vert="horz" lIns="91440" tIns="45720" rIns="91440" bIns="45720" rtlCol="0" anchor="t">
            <a:normAutofit fontScale="90000"/>
          </a:bodyPr>
          <a:lstStyle/>
          <a:p>
            <a:pPr>
              <a:lnSpc>
                <a:spcPct val="90000"/>
              </a:lnSpc>
            </a:pPr>
            <a:r>
              <a:rPr lang="en-US" sz="3200"/>
              <a:t>Data Flow Diagram -Business User</a:t>
            </a:r>
            <a:r>
              <a:rPr lang="en-US" sz="5000"/>
              <a:t> </a:t>
            </a:r>
          </a:p>
        </p:txBody>
      </p:sp>
      <p:grpSp>
        <p:nvGrpSpPr>
          <p:cNvPr id="39" name="Group 38">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0"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5" name="Straight Connector 44">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Diagram, engineering drawing, schematic&#10;&#10;Description automatically generated">
            <a:extLst>
              <a:ext uri="{FF2B5EF4-FFF2-40B4-BE49-F238E27FC236}">
                <a16:creationId xmlns:a16="http://schemas.microsoft.com/office/drawing/2014/main" id="{CF9743CB-427C-4A0D-A9B1-858A3A391AA7}"/>
              </a:ext>
            </a:extLst>
          </p:cNvPr>
          <p:cNvPicPr>
            <a:picLocks noGrp="1" noChangeAspect="1"/>
          </p:cNvPicPr>
          <p:nvPr>
            <p:ph idx="1"/>
          </p:nvPr>
        </p:nvPicPr>
        <p:blipFill>
          <a:blip r:embed="rId2"/>
          <a:stretch>
            <a:fillRect/>
          </a:stretch>
        </p:blipFill>
        <p:spPr>
          <a:xfrm>
            <a:off x="3473440" y="56452"/>
            <a:ext cx="8714499" cy="6624901"/>
          </a:xfrm>
          <a:prstGeom prst="rect">
            <a:avLst/>
          </a:prstGeom>
        </p:spPr>
      </p:pic>
      <p:sp>
        <p:nvSpPr>
          <p:cNvPr id="5" name="Slide Number Placeholder 2">
            <a:extLst>
              <a:ext uri="{FF2B5EF4-FFF2-40B4-BE49-F238E27FC236}">
                <a16:creationId xmlns:a16="http://schemas.microsoft.com/office/drawing/2014/main" id="{A07224CE-BFC8-45F8-BE6C-B68EB96CDCE8}"/>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13</a:t>
            </a:fld>
            <a:endParaRPr lang="en-US" sz="2000"/>
          </a:p>
        </p:txBody>
      </p:sp>
    </p:spTree>
    <p:extLst>
      <p:ext uri="{BB962C8B-B14F-4D97-AF65-F5344CB8AC3E}">
        <p14:creationId xmlns:p14="http://schemas.microsoft.com/office/powerpoint/2010/main" val="305614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48145-399C-4DA9-96F5-B4776835234F}"/>
              </a:ext>
            </a:extLst>
          </p:cNvPr>
          <p:cNvSpPr>
            <a:spLocks noGrp="1"/>
          </p:cNvSpPr>
          <p:nvPr>
            <p:ph type="title"/>
          </p:nvPr>
        </p:nvSpPr>
        <p:spPr>
          <a:xfrm>
            <a:off x="565150" y="768334"/>
            <a:ext cx="4134537" cy="2866405"/>
          </a:xfrm>
        </p:spPr>
        <p:txBody>
          <a:bodyPr vert="horz" lIns="91440" tIns="45720" rIns="91440" bIns="45720" rtlCol="0" anchor="t">
            <a:normAutofit/>
          </a:bodyPr>
          <a:lstStyle/>
          <a:p>
            <a:r>
              <a:rPr lang="en-US" sz="3200"/>
              <a:t>Class Diagram</a:t>
            </a:r>
          </a:p>
        </p:txBody>
      </p:sp>
      <p:grpSp>
        <p:nvGrpSpPr>
          <p:cNvPr id="40"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2">
            <a:extLst>
              <a:ext uri="{FF2B5EF4-FFF2-40B4-BE49-F238E27FC236}">
                <a16:creationId xmlns:a16="http://schemas.microsoft.com/office/drawing/2014/main" id="{CA3CF05B-94CA-48A9-8D21-5DAFCA5A678D}"/>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14</a:t>
            </a:fld>
            <a:endParaRPr lang="en-US" sz="2000"/>
          </a:p>
        </p:txBody>
      </p:sp>
      <p:pic>
        <p:nvPicPr>
          <p:cNvPr id="39" name="Content Placeholder 38" descr="A screenshot of a computer program&#10;&#10;Description automatically generated with medium confidence">
            <a:extLst>
              <a:ext uri="{FF2B5EF4-FFF2-40B4-BE49-F238E27FC236}">
                <a16:creationId xmlns:a16="http://schemas.microsoft.com/office/drawing/2014/main" id="{1A51E9C7-3E4E-494C-A45D-A0BA04DA63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4754" y="1383181"/>
            <a:ext cx="6998247" cy="4994289"/>
          </a:xfrm>
        </p:spPr>
      </p:pic>
    </p:spTree>
    <p:extLst>
      <p:ext uri="{BB962C8B-B14F-4D97-AF65-F5344CB8AC3E}">
        <p14:creationId xmlns:p14="http://schemas.microsoft.com/office/powerpoint/2010/main" val="408222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7240-97BC-48C3-A038-2616B19AF44A}"/>
              </a:ext>
            </a:extLst>
          </p:cNvPr>
          <p:cNvSpPr>
            <a:spLocks noGrp="1"/>
          </p:cNvSpPr>
          <p:nvPr>
            <p:ph type="title"/>
          </p:nvPr>
        </p:nvSpPr>
        <p:spPr/>
        <p:txBody>
          <a:bodyPr>
            <a:normAutofit/>
          </a:bodyPr>
          <a:lstStyle/>
          <a:p>
            <a:r>
              <a:rPr lang="en-US" sz="3200"/>
              <a:t>Use Cases</a:t>
            </a:r>
          </a:p>
        </p:txBody>
      </p:sp>
      <p:sp>
        <p:nvSpPr>
          <p:cNvPr id="6" name="Slide Number Placeholder 2">
            <a:extLst>
              <a:ext uri="{FF2B5EF4-FFF2-40B4-BE49-F238E27FC236}">
                <a16:creationId xmlns:a16="http://schemas.microsoft.com/office/drawing/2014/main" id="{FC4686EA-343B-437F-B77F-52B79C040667}"/>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15</a:t>
            </a:fld>
            <a:endParaRPr lang="en-US" sz="2000"/>
          </a:p>
        </p:txBody>
      </p:sp>
      <p:pic>
        <p:nvPicPr>
          <p:cNvPr id="7" name="Picture 6">
            <a:extLst>
              <a:ext uri="{FF2B5EF4-FFF2-40B4-BE49-F238E27FC236}">
                <a16:creationId xmlns:a16="http://schemas.microsoft.com/office/drawing/2014/main" id="{0D69A59F-9FA9-4424-8079-0E993FB76C01}"/>
              </a:ext>
            </a:extLst>
          </p:cNvPr>
          <p:cNvPicPr>
            <a:picLocks noChangeAspect="1"/>
          </p:cNvPicPr>
          <p:nvPr/>
        </p:nvPicPr>
        <p:blipFill>
          <a:blip r:embed="rId2"/>
          <a:stretch>
            <a:fillRect/>
          </a:stretch>
        </p:blipFill>
        <p:spPr>
          <a:xfrm>
            <a:off x="3248024" y="1151749"/>
            <a:ext cx="5476859" cy="4935361"/>
          </a:xfrm>
          <a:prstGeom prst="rect">
            <a:avLst/>
          </a:prstGeom>
        </p:spPr>
      </p:pic>
    </p:spTree>
    <p:extLst>
      <p:ext uri="{BB962C8B-B14F-4D97-AF65-F5344CB8AC3E}">
        <p14:creationId xmlns:p14="http://schemas.microsoft.com/office/powerpoint/2010/main" val="275758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7240-97BC-48C3-A038-2616B19AF44A}"/>
              </a:ext>
            </a:extLst>
          </p:cNvPr>
          <p:cNvSpPr>
            <a:spLocks noGrp="1"/>
          </p:cNvSpPr>
          <p:nvPr>
            <p:ph type="title"/>
          </p:nvPr>
        </p:nvSpPr>
        <p:spPr/>
        <p:txBody>
          <a:bodyPr>
            <a:normAutofit/>
          </a:bodyPr>
          <a:lstStyle/>
          <a:p>
            <a:r>
              <a:rPr lang="en-US" sz="3200"/>
              <a:t>Use Cases Cont.</a:t>
            </a:r>
          </a:p>
        </p:txBody>
      </p:sp>
      <p:sp>
        <p:nvSpPr>
          <p:cNvPr id="4" name="Slide Number Placeholder 2">
            <a:extLst>
              <a:ext uri="{FF2B5EF4-FFF2-40B4-BE49-F238E27FC236}">
                <a16:creationId xmlns:a16="http://schemas.microsoft.com/office/drawing/2014/main" id="{F1FE12BD-C5F5-4829-87DF-DB974FD3019F}"/>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16</a:t>
            </a:fld>
            <a:endParaRPr lang="en-US" sz="2000"/>
          </a:p>
        </p:txBody>
      </p:sp>
      <p:pic>
        <p:nvPicPr>
          <p:cNvPr id="6" name="Picture 5">
            <a:extLst>
              <a:ext uri="{FF2B5EF4-FFF2-40B4-BE49-F238E27FC236}">
                <a16:creationId xmlns:a16="http://schemas.microsoft.com/office/drawing/2014/main" id="{4F512976-1947-4978-A2E5-A12541216B54}"/>
              </a:ext>
            </a:extLst>
          </p:cNvPr>
          <p:cNvPicPr>
            <a:picLocks noChangeAspect="1"/>
          </p:cNvPicPr>
          <p:nvPr/>
        </p:nvPicPr>
        <p:blipFill>
          <a:blip r:embed="rId2"/>
          <a:stretch>
            <a:fillRect/>
          </a:stretch>
        </p:blipFill>
        <p:spPr>
          <a:xfrm>
            <a:off x="3874731" y="1222587"/>
            <a:ext cx="4983874" cy="5353050"/>
          </a:xfrm>
          <a:prstGeom prst="rect">
            <a:avLst/>
          </a:prstGeom>
        </p:spPr>
      </p:pic>
    </p:spTree>
    <p:extLst>
      <p:ext uri="{BB962C8B-B14F-4D97-AF65-F5344CB8AC3E}">
        <p14:creationId xmlns:p14="http://schemas.microsoft.com/office/powerpoint/2010/main" val="393922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7240-97BC-48C3-A038-2616B19AF44A}"/>
              </a:ext>
            </a:extLst>
          </p:cNvPr>
          <p:cNvSpPr>
            <a:spLocks noGrp="1"/>
          </p:cNvSpPr>
          <p:nvPr>
            <p:ph type="title"/>
          </p:nvPr>
        </p:nvSpPr>
        <p:spPr/>
        <p:txBody>
          <a:bodyPr>
            <a:normAutofit/>
          </a:bodyPr>
          <a:lstStyle/>
          <a:p>
            <a:r>
              <a:rPr lang="en-US" sz="3200"/>
              <a:t>Use Cases Cont.</a:t>
            </a:r>
          </a:p>
        </p:txBody>
      </p:sp>
      <p:sp>
        <p:nvSpPr>
          <p:cNvPr id="4" name="Slide Number Placeholder 2">
            <a:extLst>
              <a:ext uri="{FF2B5EF4-FFF2-40B4-BE49-F238E27FC236}">
                <a16:creationId xmlns:a16="http://schemas.microsoft.com/office/drawing/2014/main" id="{7949D5FB-5075-4DB9-BF67-6F98EE132C5C}"/>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17</a:t>
            </a:fld>
            <a:endParaRPr lang="en-US" sz="2000"/>
          </a:p>
        </p:txBody>
      </p:sp>
      <p:pic>
        <p:nvPicPr>
          <p:cNvPr id="6" name="Picture 5">
            <a:extLst>
              <a:ext uri="{FF2B5EF4-FFF2-40B4-BE49-F238E27FC236}">
                <a16:creationId xmlns:a16="http://schemas.microsoft.com/office/drawing/2014/main" id="{A8B96C83-1030-46CD-80E7-2462E9AEF2C6}"/>
              </a:ext>
            </a:extLst>
          </p:cNvPr>
          <p:cNvPicPr>
            <a:picLocks noChangeAspect="1"/>
          </p:cNvPicPr>
          <p:nvPr/>
        </p:nvPicPr>
        <p:blipFill>
          <a:blip r:embed="rId2"/>
          <a:stretch>
            <a:fillRect/>
          </a:stretch>
        </p:blipFill>
        <p:spPr>
          <a:xfrm>
            <a:off x="3533776" y="1289771"/>
            <a:ext cx="6256803" cy="4834802"/>
          </a:xfrm>
          <a:prstGeom prst="rect">
            <a:avLst/>
          </a:prstGeom>
        </p:spPr>
      </p:pic>
    </p:spTree>
    <p:extLst>
      <p:ext uri="{BB962C8B-B14F-4D97-AF65-F5344CB8AC3E}">
        <p14:creationId xmlns:p14="http://schemas.microsoft.com/office/powerpoint/2010/main" val="77656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3FED5-CD28-4060-B602-A595470C3C72}"/>
              </a:ext>
            </a:extLst>
          </p:cNvPr>
          <p:cNvSpPr>
            <a:spLocks noGrp="1"/>
          </p:cNvSpPr>
          <p:nvPr>
            <p:ph type="title"/>
          </p:nvPr>
        </p:nvSpPr>
        <p:spPr/>
        <p:txBody>
          <a:bodyPr>
            <a:normAutofit/>
          </a:bodyPr>
          <a:lstStyle/>
          <a:p>
            <a:r>
              <a:rPr lang="en-US" sz="3200"/>
              <a:t>User Sign Up -</a:t>
            </a:r>
            <a:br>
              <a:rPr lang="en-US" sz="3200"/>
            </a:br>
            <a:r>
              <a:rPr lang="en-US" sz="3200"/>
              <a:t>Sequence Diagram</a:t>
            </a:r>
          </a:p>
        </p:txBody>
      </p:sp>
      <p:pic>
        <p:nvPicPr>
          <p:cNvPr id="6" name="Picture 6" descr="Graphical user interface&#10;&#10;Description automatically generated">
            <a:extLst>
              <a:ext uri="{FF2B5EF4-FFF2-40B4-BE49-F238E27FC236}">
                <a16:creationId xmlns:a16="http://schemas.microsoft.com/office/drawing/2014/main" id="{531DB73C-5A9B-45EF-8F6C-177495F7B5AA}"/>
              </a:ext>
            </a:extLst>
          </p:cNvPr>
          <p:cNvPicPr>
            <a:picLocks noChangeAspect="1"/>
          </p:cNvPicPr>
          <p:nvPr/>
        </p:nvPicPr>
        <p:blipFill>
          <a:blip r:embed="rId2"/>
          <a:stretch>
            <a:fillRect/>
          </a:stretch>
        </p:blipFill>
        <p:spPr>
          <a:xfrm>
            <a:off x="4704644" y="284356"/>
            <a:ext cx="3786322" cy="5806068"/>
          </a:xfrm>
          <a:prstGeom prst="rect">
            <a:avLst/>
          </a:prstGeom>
        </p:spPr>
      </p:pic>
      <p:sp>
        <p:nvSpPr>
          <p:cNvPr id="4" name="Slide Number Placeholder 2">
            <a:extLst>
              <a:ext uri="{FF2B5EF4-FFF2-40B4-BE49-F238E27FC236}">
                <a16:creationId xmlns:a16="http://schemas.microsoft.com/office/drawing/2014/main" id="{2795F9F1-C029-44B5-BA7D-CD2D7437D191}"/>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18</a:t>
            </a:fld>
            <a:endParaRPr lang="en-US" sz="2000"/>
          </a:p>
        </p:txBody>
      </p:sp>
    </p:spTree>
    <p:extLst>
      <p:ext uri="{BB962C8B-B14F-4D97-AF65-F5344CB8AC3E}">
        <p14:creationId xmlns:p14="http://schemas.microsoft.com/office/powerpoint/2010/main" val="3882834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 name="Straight Connector 4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 name="Picture 4" descr="Diagram&#10;&#10;Description automatically generated">
            <a:extLst>
              <a:ext uri="{FF2B5EF4-FFF2-40B4-BE49-F238E27FC236}">
                <a16:creationId xmlns:a16="http://schemas.microsoft.com/office/drawing/2014/main" id="{8F8FF038-C42B-4BDD-825B-034A77A98AAE}"/>
              </a:ext>
            </a:extLst>
          </p:cNvPr>
          <p:cNvPicPr>
            <a:picLocks noChangeAspect="1"/>
          </p:cNvPicPr>
          <p:nvPr/>
        </p:nvPicPr>
        <p:blipFill>
          <a:blip r:embed="rId3"/>
          <a:stretch>
            <a:fillRect/>
          </a:stretch>
        </p:blipFill>
        <p:spPr>
          <a:xfrm>
            <a:off x="1489518" y="1197152"/>
            <a:ext cx="9522977" cy="5235778"/>
          </a:xfrm>
          <a:prstGeom prst="rect">
            <a:avLst/>
          </a:prstGeom>
        </p:spPr>
      </p:pic>
      <p:sp>
        <p:nvSpPr>
          <p:cNvPr id="2" name="Title 1">
            <a:extLst>
              <a:ext uri="{FF2B5EF4-FFF2-40B4-BE49-F238E27FC236}">
                <a16:creationId xmlns:a16="http://schemas.microsoft.com/office/drawing/2014/main" id="{07248145-399C-4DA9-96F5-B4776835234F}"/>
              </a:ext>
            </a:extLst>
          </p:cNvPr>
          <p:cNvSpPr>
            <a:spLocks noGrp="1"/>
          </p:cNvSpPr>
          <p:nvPr>
            <p:ph type="title"/>
          </p:nvPr>
        </p:nvSpPr>
        <p:spPr>
          <a:xfrm>
            <a:off x="565150" y="768334"/>
            <a:ext cx="4134537" cy="2866405"/>
          </a:xfrm>
        </p:spPr>
        <p:txBody>
          <a:bodyPr vert="horz" lIns="91440" tIns="45720" rIns="91440" bIns="45720" rtlCol="0" anchor="t">
            <a:normAutofit/>
          </a:bodyPr>
          <a:lstStyle/>
          <a:p>
            <a:r>
              <a:rPr lang="en-US" sz="3200"/>
              <a:t>Database</a:t>
            </a:r>
            <a:br>
              <a:rPr lang="en-US" sz="3200"/>
            </a:br>
            <a:r>
              <a:rPr lang="en-US" sz="3200"/>
              <a:t>Design</a:t>
            </a:r>
          </a:p>
        </p:txBody>
      </p:sp>
      <p:sp>
        <p:nvSpPr>
          <p:cNvPr id="7" name="Rectangle 6">
            <a:extLst>
              <a:ext uri="{FF2B5EF4-FFF2-40B4-BE49-F238E27FC236}">
                <a16:creationId xmlns:a16="http://schemas.microsoft.com/office/drawing/2014/main" id="{EA22A18A-584A-45CA-903A-9DE9F119DEEE}"/>
              </a:ext>
            </a:extLst>
          </p:cNvPr>
          <p:cNvSpPr/>
          <p:nvPr/>
        </p:nvSpPr>
        <p:spPr>
          <a:xfrm>
            <a:off x="407019" y="5629507"/>
            <a:ext cx="1170877" cy="9106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2">
            <a:extLst>
              <a:ext uri="{FF2B5EF4-FFF2-40B4-BE49-F238E27FC236}">
                <a16:creationId xmlns:a16="http://schemas.microsoft.com/office/drawing/2014/main" id="{78C80F09-38D6-4438-B935-E93DB0A532C0}"/>
              </a:ext>
            </a:extLst>
          </p:cNvPr>
          <p:cNvSpPr txBox="1">
            <a:spLocks/>
          </p:cNvSpPr>
          <p:nvPr/>
        </p:nvSpPr>
        <p:spPr>
          <a:xfrm>
            <a:off x="565150" y="6210512"/>
            <a:ext cx="516070"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19</a:t>
            </a:fld>
            <a:endParaRPr lang="en-US" sz="2000"/>
          </a:p>
        </p:txBody>
      </p:sp>
    </p:spTree>
    <p:extLst>
      <p:ext uri="{BB962C8B-B14F-4D97-AF65-F5344CB8AC3E}">
        <p14:creationId xmlns:p14="http://schemas.microsoft.com/office/powerpoint/2010/main" val="137656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69054-1388-46DD-93D7-35C629858FAA}"/>
              </a:ext>
            </a:extLst>
          </p:cNvPr>
          <p:cNvSpPr>
            <a:spLocks noGrp="1"/>
          </p:cNvSpPr>
          <p:nvPr>
            <p:ph type="ctrTitle"/>
          </p:nvPr>
        </p:nvSpPr>
        <p:spPr>
          <a:xfrm>
            <a:off x="565150" y="3016503"/>
            <a:ext cx="7335835" cy="2866405"/>
          </a:xfrm>
        </p:spPr>
        <p:txBody>
          <a:bodyPr anchor="b">
            <a:normAutofit/>
          </a:bodyPr>
          <a:lstStyle/>
          <a:p>
            <a:r>
              <a:rPr lang="en-US" sz="7200"/>
              <a:t>Introduction</a:t>
            </a:r>
          </a:p>
        </p:txBody>
      </p:sp>
      <p:cxnSp>
        <p:nvCxnSpPr>
          <p:cNvPr id="9" name="Straight Connector 8">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2" name="Oval 11">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lide Number Placeholder 2">
            <a:extLst>
              <a:ext uri="{FF2B5EF4-FFF2-40B4-BE49-F238E27FC236}">
                <a16:creationId xmlns:a16="http://schemas.microsoft.com/office/drawing/2014/main" id="{53892079-16E7-43E5-8BC5-BA018FB689F6}"/>
              </a:ext>
            </a:extLst>
          </p:cNvPr>
          <p:cNvSpPr>
            <a:spLocks noGrp="1"/>
          </p:cNvSpPr>
          <p:nvPr>
            <p:ph type="sldNum" sz="quarter" idx="12"/>
          </p:nvPr>
        </p:nvSpPr>
        <p:spPr>
          <a:xfrm>
            <a:off x="565150" y="6210512"/>
            <a:ext cx="358475" cy="365125"/>
          </a:xfrm>
        </p:spPr>
        <p:txBody>
          <a:bodyPr/>
          <a:lstStyle/>
          <a:p>
            <a:r>
              <a:rPr lang="en-US" sz="2000"/>
              <a:t>2</a:t>
            </a:r>
          </a:p>
        </p:txBody>
      </p:sp>
    </p:spTree>
    <p:extLst>
      <p:ext uri="{BB962C8B-B14F-4D97-AF65-F5344CB8AC3E}">
        <p14:creationId xmlns:p14="http://schemas.microsoft.com/office/powerpoint/2010/main" val="22789738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69054-1388-46DD-93D7-35C629858FAA}"/>
              </a:ext>
            </a:extLst>
          </p:cNvPr>
          <p:cNvSpPr>
            <a:spLocks noGrp="1"/>
          </p:cNvSpPr>
          <p:nvPr>
            <p:ph type="ctrTitle"/>
          </p:nvPr>
        </p:nvSpPr>
        <p:spPr>
          <a:xfrm>
            <a:off x="565150" y="3016503"/>
            <a:ext cx="7335835" cy="2866405"/>
          </a:xfrm>
        </p:spPr>
        <p:txBody>
          <a:bodyPr anchor="b">
            <a:normAutofit/>
          </a:bodyPr>
          <a:lstStyle/>
          <a:p>
            <a:r>
              <a:rPr lang="en-US" sz="7200"/>
              <a:t>User Interface Design</a:t>
            </a:r>
          </a:p>
        </p:txBody>
      </p:sp>
      <p:cxnSp>
        <p:nvCxnSpPr>
          <p:cNvPr id="9" name="Straight Connector 8">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2" name="Oval 11">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2">
            <a:extLst>
              <a:ext uri="{FF2B5EF4-FFF2-40B4-BE49-F238E27FC236}">
                <a16:creationId xmlns:a16="http://schemas.microsoft.com/office/drawing/2014/main" id="{70A97A85-560E-480B-8C91-14D96C50B666}"/>
              </a:ext>
            </a:extLst>
          </p:cNvPr>
          <p:cNvSpPr txBox="1">
            <a:spLocks/>
          </p:cNvSpPr>
          <p:nvPr/>
        </p:nvSpPr>
        <p:spPr>
          <a:xfrm>
            <a:off x="565150" y="6210512"/>
            <a:ext cx="671467"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20</a:t>
            </a:fld>
            <a:endParaRPr lang="en-US" sz="2000"/>
          </a:p>
        </p:txBody>
      </p:sp>
    </p:spTree>
    <p:extLst>
      <p:ext uri="{BB962C8B-B14F-4D97-AF65-F5344CB8AC3E}">
        <p14:creationId xmlns:p14="http://schemas.microsoft.com/office/powerpoint/2010/main" val="271699576"/>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6120-CBE7-451D-849A-0DDF9003FCC4}"/>
              </a:ext>
            </a:extLst>
          </p:cNvPr>
          <p:cNvSpPr>
            <a:spLocks noGrp="1"/>
          </p:cNvSpPr>
          <p:nvPr>
            <p:ph type="title"/>
          </p:nvPr>
        </p:nvSpPr>
        <p:spPr/>
        <p:txBody>
          <a:bodyPr>
            <a:normAutofit/>
          </a:bodyPr>
          <a:lstStyle/>
          <a:p>
            <a:r>
              <a:rPr lang="en-US" sz="3200"/>
              <a:t>Default View</a:t>
            </a:r>
          </a:p>
        </p:txBody>
      </p:sp>
      <p:pic>
        <p:nvPicPr>
          <p:cNvPr id="8" name="Picture 8" descr="Graphical user interface, application, Word&#10;&#10;Description automatically generated">
            <a:extLst>
              <a:ext uri="{FF2B5EF4-FFF2-40B4-BE49-F238E27FC236}">
                <a16:creationId xmlns:a16="http://schemas.microsoft.com/office/drawing/2014/main" id="{13411520-110A-42A8-8F17-CB5CA243F5ED}"/>
              </a:ext>
            </a:extLst>
          </p:cNvPr>
          <p:cNvPicPr>
            <a:picLocks noChangeAspect="1"/>
          </p:cNvPicPr>
          <p:nvPr/>
        </p:nvPicPr>
        <p:blipFill>
          <a:blip r:embed="rId2"/>
          <a:stretch>
            <a:fillRect/>
          </a:stretch>
        </p:blipFill>
        <p:spPr>
          <a:xfrm>
            <a:off x="436756" y="1771287"/>
            <a:ext cx="5614639" cy="3659257"/>
          </a:xfrm>
          <a:prstGeom prst="rect">
            <a:avLst/>
          </a:prstGeom>
        </p:spPr>
      </p:pic>
      <p:sp>
        <p:nvSpPr>
          <p:cNvPr id="9" name="Rectangle 8">
            <a:extLst>
              <a:ext uri="{FF2B5EF4-FFF2-40B4-BE49-F238E27FC236}">
                <a16:creationId xmlns:a16="http://schemas.microsoft.com/office/drawing/2014/main" id="{24AE85C9-E3DD-443F-A584-6B1119F5A4CC}"/>
              </a:ext>
            </a:extLst>
          </p:cNvPr>
          <p:cNvSpPr/>
          <p:nvPr/>
        </p:nvSpPr>
        <p:spPr>
          <a:xfrm>
            <a:off x="4445155" y="2004432"/>
            <a:ext cx="613317" cy="483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10" descr="Graphical user interface, application&#10;&#10;Description automatically generated">
            <a:extLst>
              <a:ext uri="{FF2B5EF4-FFF2-40B4-BE49-F238E27FC236}">
                <a16:creationId xmlns:a16="http://schemas.microsoft.com/office/drawing/2014/main" id="{A5E0C7E4-E974-4DCD-9245-77DF56B22E79}"/>
              </a:ext>
            </a:extLst>
          </p:cNvPr>
          <p:cNvPicPr>
            <a:picLocks noChangeAspect="1"/>
          </p:cNvPicPr>
          <p:nvPr/>
        </p:nvPicPr>
        <p:blipFill>
          <a:blip r:embed="rId3"/>
          <a:stretch>
            <a:fillRect/>
          </a:stretch>
        </p:blipFill>
        <p:spPr>
          <a:xfrm>
            <a:off x="6161050" y="1744275"/>
            <a:ext cx="5670395" cy="3685403"/>
          </a:xfrm>
          <a:prstGeom prst="rect">
            <a:avLst/>
          </a:prstGeom>
        </p:spPr>
      </p:pic>
      <p:sp>
        <p:nvSpPr>
          <p:cNvPr id="11" name="Rectangle 10">
            <a:extLst>
              <a:ext uri="{FF2B5EF4-FFF2-40B4-BE49-F238E27FC236}">
                <a16:creationId xmlns:a16="http://schemas.microsoft.com/office/drawing/2014/main" id="{DBE9266B-669D-476B-A0B7-FF489235D75D}"/>
              </a:ext>
            </a:extLst>
          </p:cNvPr>
          <p:cNvSpPr/>
          <p:nvPr/>
        </p:nvSpPr>
        <p:spPr>
          <a:xfrm>
            <a:off x="10642213" y="2038582"/>
            <a:ext cx="613317" cy="483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
            <a:extLst>
              <a:ext uri="{FF2B5EF4-FFF2-40B4-BE49-F238E27FC236}">
                <a16:creationId xmlns:a16="http://schemas.microsoft.com/office/drawing/2014/main" id="{8EE7F0B7-6E73-45F9-BA0E-F7679DFCB462}"/>
              </a:ext>
            </a:extLst>
          </p:cNvPr>
          <p:cNvSpPr txBox="1"/>
          <p:nvPr/>
        </p:nvSpPr>
        <p:spPr>
          <a:xfrm>
            <a:off x="1165491" y="5486548"/>
            <a:ext cx="4136627" cy="268880"/>
          </a:xfrm>
          <a:prstGeom prst="rect">
            <a:avLst/>
          </a:prstGeom>
          <a:solidFill>
            <a:srgbClr val="000000">
              <a:alpha val="50000"/>
            </a:srgbClr>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300">
                <a:solidFill>
                  <a:srgbClr val="FFFFFF"/>
                </a:solidFill>
              </a:rPr>
              <a:t>Home Page</a:t>
            </a:r>
            <a:endParaRPr lang="en-US"/>
          </a:p>
        </p:txBody>
      </p:sp>
      <p:sp>
        <p:nvSpPr>
          <p:cNvPr id="13" name="TextBox 1">
            <a:extLst>
              <a:ext uri="{FF2B5EF4-FFF2-40B4-BE49-F238E27FC236}">
                <a16:creationId xmlns:a16="http://schemas.microsoft.com/office/drawing/2014/main" id="{46DA5C47-773C-40D3-A7D2-3FFA1E3B5B8C}"/>
              </a:ext>
            </a:extLst>
          </p:cNvPr>
          <p:cNvSpPr txBox="1"/>
          <p:nvPr/>
        </p:nvSpPr>
        <p:spPr>
          <a:xfrm>
            <a:off x="6918591" y="5486548"/>
            <a:ext cx="4136627" cy="268880"/>
          </a:xfrm>
          <a:prstGeom prst="rect">
            <a:avLst/>
          </a:prstGeom>
          <a:solidFill>
            <a:srgbClr val="000000">
              <a:alpha val="50000"/>
            </a:srgbClr>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300">
                <a:solidFill>
                  <a:srgbClr val="FFFFFF"/>
                </a:solidFill>
              </a:rPr>
              <a:t>Login Page</a:t>
            </a:r>
            <a:endParaRPr lang="en-US"/>
          </a:p>
        </p:txBody>
      </p:sp>
      <p:sp>
        <p:nvSpPr>
          <p:cNvPr id="4" name="Slide Number Placeholder 2">
            <a:extLst>
              <a:ext uri="{FF2B5EF4-FFF2-40B4-BE49-F238E27FC236}">
                <a16:creationId xmlns:a16="http://schemas.microsoft.com/office/drawing/2014/main" id="{019DBD6D-D517-4625-9466-095A5546292B}"/>
              </a:ext>
            </a:extLst>
          </p:cNvPr>
          <p:cNvSpPr txBox="1">
            <a:spLocks/>
          </p:cNvSpPr>
          <p:nvPr/>
        </p:nvSpPr>
        <p:spPr>
          <a:xfrm>
            <a:off x="565150" y="6210512"/>
            <a:ext cx="52992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21</a:t>
            </a:fld>
            <a:endParaRPr lang="en-US" sz="2000"/>
          </a:p>
        </p:txBody>
      </p:sp>
    </p:spTree>
    <p:extLst>
      <p:ext uri="{BB962C8B-B14F-4D97-AF65-F5344CB8AC3E}">
        <p14:creationId xmlns:p14="http://schemas.microsoft.com/office/powerpoint/2010/main" val="1752090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 waterfall chart&#10;&#10;Description automatically generated">
            <a:extLst>
              <a:ext uri="{FF2B5EF4-FFF2-40B4-BE49-F238E27FC236}">
                <a16:creationId xmlns:a16="http://schemas.microsoft.com/office/drawing/2014/main" id="{39CF3883-439B-4E3C-BC83-5859F69098BC}"/>
              </a:ext>
            </a:extLst>
          </p:cNvPr>
          <p:cNvPicPr>
            <a:picLocks noChangeAspect="1"/>
          </p:cNvPicPr>
          <p:nvPr/>
        </p:nvPicPr>
        <p:blipFill>
          <a:blip r:embed="rId2"/>
          <a:stretch>
            <a:fillRect/>
          </a:stretch>
        </p:blipFill>
        <p:spPr>
          <a:xfrm>
            <a:off x="438150" y="1716759"/>
            <a:ext cx="5591175" cy="3681657"/>
          </a:xfrm>
          <a:prstGeom prst="rect">
            <a:avLst/>
          </a:prstGeom>
        </p:spPr>
      </p:pic>
      <p:sp>
        <p:nvSpPr>
          <p:cNvPr id="2" name="Title 1">
            <a:extLst>
              <a:ext uri="{FF2B5EF4-FFF2-40B4-BE49-F238E27FC236}">
                <a16:creationId xmlns:a16="http://schemas.microsoft.com/office/drawing/2014/main" id="{974A6120-CBE7-451D-849A-0DDF9003FCC4}"/>
              </a:ext>
            </a:extLst>
          </p:cNvPr>
          <p:cNvSpPr>
            <a:spLocks noGrp="1"/>
          </p:cNvSpPr>
          <p:nvPr>
            <p:ph type="title"/>
          </p:nvPr>
        </p:nvSpPr>
        <p:spPr/>
        <p:txBody>
          <a:bodyPr>
            <a:normAutofit/>
          </a:bodyPr>
          <a:lstStyle/>
          <a:p>
            <a:r>
              <a:rPr lang="en-US" sz="3200"/>
              <a:t>Staff View</a:t>
            </a:r>
          </a:p>
        </p:txBody>
      </p:sp>
      <p:pic>
        <p:nvPicPr>
          <p:cNvPr id="10" name="Picture 10" descr="Graphical user interface, application&#10;&#10;Description automatically generated">
            <a:extLst>
              <a:ext uri="{FF2B5EF4-FFF2-40B4-BE49-F238E27FC236}">
                <a16:creationId xmlns:a16="http://schemas.microsoft.com/office/drawing/2014/main" id="{A5E0C7E4-E974-4DCD-9245-77DF56B22E79}"/>
              </a:ext>
            </a:extLst>
          </p:cNvPr>
          <p:cNvPicPr>
            <a:picLocks noChangeAspect="1"/>
          </p:cNvPicPr>
          <p:nvPr/>
        </p:nvPicPr>
        <p:blipFill>
          <a:blip r:embed="rId3"/>
          <a:stretch>
            <a:fillRect/>
          </a:stretch>
        </p:blipFill>
        <p:spPr>
          <a:xfrm>
            <a:off x="6161050" y="1744275"/>
            <a:ext cx="5670395" cy="3685403"/>
          </a:xfrm>
          <a:prstGeom prst="rect">
            <a:avLst/>
          </a:prstGeom>
        </p:spPr>
      </p:pic>
      <p:sp>
        <p:nvSpPr>
          <p:cNvPr id="12" name="TextBox 1">
            <a:extLst>
              <a:ext uri="{FF2B5EF4-FFF2-40B4-BE49-F238E27FC236}">
                <a16:creationId xmlns:a16="http://schemas.microsoft.com/office/drawing/2014/main" id="{8EE7F0B7-6E73-45F9-BA0E-F7679DFCB462}"/>
              </a:ext>
            </a:extLst>
          </p:cNvPr>
          <p:cNvSpPr txBox="1"/>
          <p:nvPr/>
        </p:nvSpPr>
        <p:spPr>
          <a:xfrm>
            <a:off x="1165491" y="5486548"/>
            <a:ext cx="4136627" cy="268880"/>
          </a:xfrm>
          <a:prstGeom prst="rect">
            <a:avLst/>
          </a:prstGeom>
          <a:solidFill>
            <a:srgbClr val="000000">
              <a:alpha val="50000"/>
            </a:srgbClr>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300">
                <a:solidFill>
                  <a:srgbClr val="FFFFFF"/>
                </a:solidFill>
              </a:rPr>
              <a:t>Staff Schedule Tab</a:t>
            </a:r>
            <a:endParaRPr lang="en-US"/>
          </a:p>
        </p:txBody>
      </p:sp>
      <p:sp>
        <p:nvSpPr>
          <p:cNvPr id="13" name="TextBox 1">
            <a:extLst>
              <a:ext uri="{FF2B5EF4-FFF2-40B4-BE49-F238E27FC236}">
                <a16:creationId xmlns:a16="http://schemas.microsoft.com/office/drawing/2014/main" id="{46DA5C47-773C-40D3-A7D2-3FFA1E3B5B8C}"/>
              </a:ext>
            </a:extLst>
          </p:cNvPr>
          <p:cNvSpPr txBox="1"/>
          <p:nvPr/>
        </p:nvSpPr>
        <p:spPr>
          <a:xfrm>
            <a:off x="6918591" y="5486548"/>
            <a:ext cx="4136627" cy="268880"/>
          </a:xfrm>
          <a:prstGeom prst="rect">
            <a:avLst/>
          </a:prstGeom>
          <a:solidFill>
            <a:srgbClr val="000000">
              <a:alpha val="50000"/>
            </a:srgbClr>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300">
                <a:solidFill>
                  <a:srgbClr val="FFFFFF"/>
                </a:solidFill>
              </a:rPr>
              <a:t>Staff Availability Window</a:t>
            </a:r>
            <a:endParaRPr lang="en-US"/>
          </a:p>
        </p:txBody>
      </p:sp>
      <p:pic>
        <p:nvPicPr>
          <p:cNvPr id="4" name="Picture 4" descr="A picture containing chart&#10;&#10;Description automatically generated">
            <a:extLst>
              <a:ext uri="{FF2B5EF4-FFF2-40B4-BE49-F238E27FC236}">
                <a16:creationId xmlns:a16="http://schemas.microsoft.com/office/drawing/2014/main" id="{D14B9A82-A589-424F-94D5-0905806EDED2}"/>
              </a:ext>
            </a:extLst>
          </p:cNvPr>
          <p:cNvPicPr>
            <a:picLocks noChangeAspect="1"/>
          </p:cNvPicPr>
          <p:nvPr/>
        </p:nvPicPr>
        <p:blipFill>
          <a:blip r:embed="rId4"/>
          <a:stretch>
            <a:fillRect/>
          </a:stretch>
        </p:blipFill>
        <p:spPr>
          <a:xfrm>
            <a:off x="6200775" y="1718028"/>
            <a:ext cx="5591175" cy="3679119"/>
          </a:xfrm>
          <a:prstGeom prst="rect">
            <a:avLst/>
          </a:prstGeom>
        </p:spPr>
      </p:pic>
      <p:sp>
        <p:nvSpPr>
          <p:cNvPr id="6" name="Slide Number Placeholder 2">
            <a:extLst>
              <a:ext uri="{FF2B5EF4-FFF2-40B4-BE49-F238E27FC236}">
                <a16:creationId xmlns:a16="http://schemas.microsoft.com/office/drawing/2014/main" id="{F81D846A-F8E1-41A1-9D68-2A86A30E92D8}"/>
              </a:ext>
            </a:extLst>
          </p:cNvPr>
          <p:cNvSpPr txBox="1">
            <a:spLocks/>
          </p:cNvSpPr>
          <p:nvPr/>
        </p:nvSpPr>
        <p:spPr>
          <a:xfrm>
            <a:off x="565150" y="6210512"/>
            <a:ext cx="52992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22</a:t>
            </a:fld>
            <a:endParaRPr lang="en-US" sz="2000"/>
          </a:p>
        </p:txBody>
      </p:sp>
    </p:spTree>
    <p:extLst>
      <p:ext uri="{BB962C8B-B14F-4D97-AF65-F5344CB8AC3E}">
        <p14:creationId xmlns:p14="http://schemas.microsoft.com/office/powerpoint/2010/main" val="3394573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6120-CBE7-451D-849A-0DDF9003FCC4}"/>
              </a:ext>
            </a:extLst>
          </p:cNvPr>
          <p:cNvSpPr>
            <a:spLocks noGrp="1"/>
          </p:cNvSpPr>
          <p:nvPr>
            <p:ph type="title"/>
          </p:nvPr>
        </p:nvSpPr>
        <p:spPr/>
        <p:txBody>
          <a:bodyPr>
            <a:normAutofit/>
          </a:bodyPr>
          <a:lstStyle/>
          <a:p>
            <a:r>
              <a:rPr lang="en-US" sz="3200"/>
              <a:t>Business View</a:t>
            </a:r>
          </a:p>
        </p:txBody>
      </p:sp>
      <p:sp>
        <p:nvSpPr>
          <p:cNvPr id="12" name="TextBox 1">
            <a:extLst>
              <a:ext uri="{FF2B5EF4-FFF2-40B4-BE49-F238E27FC236}">
                <a16:creationId xmlns:a16="http://schemas.microsoft.com/office/drawing/2014/main" id="{8EE7F0B7-6E73-45F9-BA0E-F7679DFCB462}"/>
              </a:ext>
            </a:extLst>
          </p:cNvPr>
          <p:cNvSpPr txBox="1"/>
          <p:nvPr/>
        </p:nvSpPr>
        <p:spPr>
          <a:xfrm>
            <a:off x="1165491" y="5486548"/>
            <a:ext cx="4136627" cy="268880"/>
          </a:xfrm>
          <a:prstGeom prst="rect">
            <a:avLst/>
          </a:prstGeom>
          <a:solidFill>
            <a:srgbClr val="000000">
              <a:alpha val="50000"/>
            </a:srgbClr>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300">
                <a:solidFill>
                  <a:srgbClr val="FFFFFF"/>
                </a:solidFill>
              </a:rPr>
              <a:t>Business Schedule Tab</a:t>
            </a:r>
            <a:endParaRPr lang="en-US"/>
          </a:p>
        </p:txBody>
      </p:sp>
      <p:pic>
        <p:nvPicPr>
          <p:cNvPr id="5" name="Picture 5" descr="Table&#10;&#10;Description automatically generated">
            <a:extLst>
              <a:ext uri="{FF2B5EF4-FFF2-40B4-BE49-F238E27FC236}">
                <a16:creationId xmlns:a16="http://schemas.microsoft.com/office/drawing/2014/main" id="{8FF6389E-7F04-49FC-9F6C-CA1D204570DA}"/>
              </a:ext>
            </a:extLst>
          </p:cNvPr>
          <p:cNvPicPr>
            <a:picLocks noChangeAspect="1"/>
          </p:cNvPicPr>
          <p:nvPr/>
        </p:nvPicPr>
        <p:blipFill>
          <a:blip r:embed="rId2"/>
          <a:stretch>
            <a:fillRect/>
          </a:stretch>
        </p:blipFill>
        <p:spPr>
          <a:xfrm>
            <a:off x="6200775" y="1717699"/>
            <a:ext cx="5591175" cy="3651202"/>
          </a:xfrm>
          <a:prstGeom prst="rect">
            <a:avLst/>
          </a:prstGeom>
        </p:spPr>
      </p:pic>
      <p:sp>
        <p:nvSpPr>
          <p:cNvPr id="13" name="TextBox 1">
            <a:extLst>
              <a:ext uri="{FF2B5EF4-FFF2-40B4-BE49-F238E27FC236}">
                <a16:creationId xmlns:a16="http://schemas.microsoft.com/office/drawing/2014/main" id="{46DA5C47-773C-40D3-A7D2-3FFA1E3B5B8C}"/>
              </a:ext>
            </a:extLst>
          </p:cNvPr>
          <p:cNvSpPr txBox="1"/>
          <p:nvPr/>
        </p:nvSpPr>
        <p:spPr>
          <a:xfrm>
            <a:off x="6918591" y="5486548"/>
            <a:ext cx="4136627" cy="268880"/>
          </a:xfrm>
          <a:prstGeom prst="rect">
            <a:avLst/>
          </a:prstGeom>
          <a:solidFill>
            <a:srgbClr val="000000">
              <a:alpha val="50000"/>
            </a:srgbClr>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600"/>
              </a:spcAft>
            </a:pPr>
            <a:r>
              <a:rPr lang="en-US" sz="1300">
                <a:solidFill>
                  <a:srgbClr val="FFFFFF"/>
                </a:solidFill>
              </a:rPr>
              <a:t>Business Team Tab</a:t>
            </a:r>
            <a:endParaRPr lang="en-US"/>
          </a:p>
        </p:txBody>
      </p:sp>
      <p:pic>
        <p:nvPicPr>
          <p:cNvPr id="6" name="Picture 6" descr="Chart&#10;&#10;Description automatically generated">
            <a:extLst>
              <a:ext uri="{FF2B5EF4-FFF2-40B4-BE49-F238E27FC236}">
                <a16:creationId xmlns:a16="http://schemas.microsoft.com/office/drawing/2014/main" id="{6790300F-84D5-4E01-8855-E410AB02038A}"/>
              </a:ext>
            </a:extLst>
          </p:cNvPr>
          <p:cNvPicPr>
            <a:picLocks noChangeAspect="1"/>
          </p:cNvPicPr>
          <p:nvPr/>
        </p:nvPicPr>
        <p:blipFill>
          <a:blip r:embed="rId3"/>
          <a:stretch>
            <a:fillRect/>
          </a:stretch>
        </p:blipFill>
        <p:spPr>
          <a:xfrm>
            <a:off x="438150" y="1717699"/>
            <a:ext cx="5591175" cy="3651202"/>
          </a:xfrm>
          <a:prstGeom prst="rect">
            <a:avLst/>
          </a:prstGeom>
        </p:spPr>
      </p:pic>
      <p:sp>
        <p:nvSpPr>
          <p:cNvPr id="4" name="Slide Number Placeholder 2">
            <a:extLst>
              <a:ext uri="{FF2B5EF4-FFF2-40B4-BE49-F238E27FC236}">
                <a16:creationId xmlns:a16="http://schemas.microsoft.com/office/drawing/2014/main" id="{E1D86E56-FCD6-470D-AC5B-7B78D29E4962}"/>
              </a:ext>
            </a:extLst>
          </p:cNvPr>
          <p:cNvSpPr txBox="1">
            <a:spLocks/>
          </p:cNvSpPr>
          <p:nvPr/>
        </p:nvSpPr>
        <p:spPr>
          <a:xfrm>
            <a:off x="565150" y="6210512"/>
            <a:ext cx="52992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23</a:t>
            </a:fld>
            <a:endParaRPr lang="en-US" sz="2000"/>
          </a:p>
        </p:txBody>
      </p:sp>
    </p:spTree>
    <p:extLst>
      <p:ext uri="{BB962C8B-B14F-4D97-AF65-F5344CB8AC3E}">
        <p14:creationId xmlns:p14="http://schemas.microsoft.com/office/powerpoint/2010/main" val="1488718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5C0AA-5890-408D-88C6-821480C29A54}"/>
              </a:ext>
            </a:extLst>
          </p:cNvPr>
          <p:cNvSpPr>
            <a:spLocks noGrp="1"/>
          </p:cNvSpPr>
          <p:nvPr>
            <p:ph type="title"/>
          </p:nvPr>
        </p:nvSpPr>
        <p:spPr>
          <a:xfrm>
            <a:off x="565150" y="770890"/>
            <a:ext cx="5066001" cy="1268984"/>
          </a:xfrm>
        </p:spPr>
        <p:txBody>
          <a:bodyPr>
            <a:normAutofit/>
          </a:bodyPr>
          <a:lstStyle/>
          <a:p>
            <a:r>
              <a:rPr lang="en-US"/>
              <a:t>References</a:t>
            </a:r>
          </a:p>
        </p:txBody>
      </p:sp>
      <p:sp>
        <p:nvSpPr>
          <p:cNvPr id="3" name="Content Placeholder 2">
            <a:extLst>
              <a:ext uri="{FF2B5EF4-FFF2-40B4-BE49-F238E27FC236}">
                <a16:creationId xmlns:a16="http://schemas.microsoft.com/office/drawing/2014/main" id="{90E4C0E7-D4C9-4CF8-A70F-BBEC9F425D11}"/>
              </a:ext>
            </a:extLst>
          </p:cNvPr>
          <p:cNvSpPr>
            <a:spLocks noGrp="1"/>
          </p:cNvSpPr>
          <p:nvPr>
            <p:ph idx="1"/>
          </p:nvPr>
        </p:nvSpPr>
        <p:spPr>
          <a:xfrm>
            <a:off x="565150" y="2160016"/>
            <a:ext cx="5066001" cy="3601212"/>
          </a:xfrm>
        </p:spPr>
        <p:txBody>
          <a:bodyPr vert="horz" lIns="91440" tIns="45720" rIns="91440" bIns="45720" rtlCol="0">
            <a:normAutofit/>
          </a:bodyPr>
          <a:lstStyle/>
          <a:p>
            <a:r>
              <a:rPr lang="en-US" u="sng">
                <a:ea typeface="+mn-lt"/>
                <a:cs typeface="+mn-lt"/>
                <a:hlinkClick r:id="rId2"/>
              </a:rPr>
              <a:t>https://reactjs.org/docs/react-dom.html</a:t>
            </a:r>
            <a:r>
              <a:rPr lang="en-US">
                <a:ea typeface="+mn-lt"/>
                <a:cs typeface="+mn-lt"/>
              </a:rPr>
              <a:t> </a:t>
            </a:r>
          </a:p>
          <a:p>
            <a:r>
              <a:rPr lang="en-US" u="sng">
                <a:ea typeface="+mn-lt"/>
                <a:cs typeface="+mn-lt"/>
                <a:hlinkClick r:id="rId3"/>
              </a:rPr>
              <a:t>https://cloud.google.com/firestore/quotas</a:t>
            </a:r>
          </a:p>
          <a:p>
            <a:r>
              <a:rPr lang="en-US" u="sng">
                <a:ea typeface="+mn-lt"/>
                <a:cs typeface="+mn-lt"/>
                <a:hlinkClick r:id="rId4"/>
              </a:rPr>
              <a:t>https://jwt.io/introduction</a:t>
            </a:r>
            <a:endParaRPr lang="en-US" u="sng">
              <a:ea typeface="+mn-lt"/>
              <a:cs typeface="+mn-lt"/>
            </a:endParaRPr>
          </a:p>
          <a:p>
            <a:r>
              <a:rPr lang="en-US">
                <a:ea typeface="+mn-lt"/>
                <a:cs typeface="+mn-lt"/>
                <a:hlinkClick r:id="rId5"/>
              </a:rPr>
              <a:t>https://mui.com/getting-started/supported-platforms/</a:t>
            </a:r>
            <a:endParaRPr lang="en-US">
              <a:ea typeface="+mn-lt"/>
              <a:cs typeface="+mn-lt"/>
            </a:endParaRPr>
          </a:p>
          <a:p>
            <a:endParaRPr lang="en-US" u="sng">
              <a:ea typeface="+mn-lt"/>
              <a:cs typeface="+mn-lt"/>
            </a:endParaRPr>
          </a:p>
        </p:txBody>
      </p:sp>
      <p:cxnSp>
        <p:nvCxnSpPr>
          <p:cNvPr id="11" name="Straight Connector 1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A6B8E30F-B99D-4646-9EF5-E88231291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4" name="Oval 13">
              <a:extLst>
                <a:ext uri="{FF2B5EF4-FFF2-40B4-BE49-F238E27FC236}">
                  <a16:creationId xmlns:a16="http://schemas.microsoft.com/office/drawing/2014/main" id="{A1C049F8-6165-664F-BADB-1D3E160D8B6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35">
              <a:extLst>
                <a:ext uri="{FF2B5EF4-FFF2-40B4-BE49-F238E27FC236}">
                  <a16:creationId xmlns:a16="http://schemas.microsoft.com/office/drawing/2014/main" id="{2E4AA6C4-5F76-644E-AC9E-49DAAAE1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6">
              <a:extLst>
                <a:ext uri="{FF2B5EF4-FFF2-40B4-BE49-F238E27FC236}">
                  <a16:creationId xmlns:a16="http://schemas.microsoft.com/office/drawing/2014/main" id="{D0F1BCD1-5174-9442-BC14-098FC8F28B1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7C38B8C2-7FF9-B545-9383-9D2F10BD0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3FAB827-9785-0646-88AC-6BAB2FF0F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964466-BB35-554E-96AB-6C03B2912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5">
              <a:extLst>
                <a:ext uri="{FF2B5EF4-FFF2-40B4-BE49-F238E27FC236}">
                  <a16:creationId xmlns:a16="http://schemas.microsoft.com/office/drawing/2014/main" id="{581755C1-0C03-D548-A87C-5D91A00D8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66">
              <a:extLst>
                <a:ext uri="{FF2B5EF4-FFF2-40B4-BE49-F238E27FC236}">
                  <a16:creationId xmlns:a16="http://schemas.microsoft.com/office/drawing/2014/main" id="{9CE6EA07-B7C1-7E40-B170-85C1AE7CD13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482C64DB-7165-BA4D-B240-B831F7326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85AC8F-33E2-6F45-BB99-45AB0771E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FE600A1-9FA9-7D44-B151-6D85236CA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B8B046A-AEB0-9A43-97BF-9D01EFB101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1">
              <a:extLst>
                <a:ext uri="{FF2B5EF4-FFF2-40B4-BE49-F238E27FC236}">
                  <a16:creationId xmlns:a16="http://schemas.microsoft.com/office/drawing/2014/main" id="{793800D8-E4A7-D744-AA8A-394F66211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2">
              <a:extLst>
                <a:ext uri="{FF2B5EF4-FFF2-40B4-BE49-F238E27FC236}">
                  <a16:creationId xmlns:a16="http://schemas.microsoft.com/office/drawing/2014/main" id="{8FAF8097-8120-3F48-B883-BACD6450D13B}"/>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E2640769-9D0C-714C-B41F-F0AF3CB0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AC7D7C4-C7E0-BE49-B797-AB72BC541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127D504-2340-9144-A0C0-BC4BBEA09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6">
              <a:extLst>
                <a:ext uri="{FF2B5EF4-FFF2-40B4-BE49-F238E27FC236}">
                  <a16:creationId xmlns:a16="http://schemas.microsoft.com/office/drawing/2014/main" id="{8266C3BD-4E61-0646-9AA7-5CB786EC2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7">
              <a:extLst>
                <a:ext uri="{FF2B5EF4-FFF2-40B4-BE49-F238E27FC236}">
                  <a16:creationId xmlns:a16="http://schemas.microsoft.com/office/drawing/2014/main" id="{8AEAEE9B-E0B2-D14E-87FD-388F8C496A7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8">
              <a:extLst>
                <a:ext uri="{FF2B5EF4-FFF2-40B4-BE49-F238E27FC236}">
                  <a16:creationId xmlns:a16="http://schemas.microsoft.com/office/drawing/2014/main" id="{1E54CFED-A4D5-7C47-AB58-4F813D231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9">
              <a:extLst>
                <a:ext uri="{FF2B5EF4-FFF2-40B4-BE49-F238E27FC236}">
                  <a16:creationId xmlns:a16="http://schemas.microsoft.com/office/drawing/2014/main" id="{FF46DF3B-97DE-804E-9D8F-E9A00C5953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0">
              <a:extLst>
                <a:ext uri="{FF2B5EF4-FFF2-40B4-BE49-F238E27FC236}">
                  <a16:creationId xmlns:a16="http://schemas.microsoft.com/office/drawing/2014/main" id="{44486747-B3FE-184E-912A-43A38A3AC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1">
              <a:extLst>
                <a:ext uri="{FF2B5EF4-FFF2-40B4-BE49-F238E27FC236}">
                  <a16:creationId xmlns:a16="http://schemas.microsoft.com/office/drawing/2014/main" id="{CB033255-FCDE-3345-AD92-D9BC51A26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2">
              <a:extLst>
                <a:ext uri="{FF2B5EF4-FFF2-40B4-BE49-F238E27FC236}">
                  <a16:creationId xmlns:a16="http://schemas.microsoft.com/office/drawing/2014/main" id="{97033299-E214-9A47-95E6-703624E27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Slide Number Placeholder 2">
            <a:extLst>
              <a:ext uri="{FF2B5EF4-FFF2-40B4-BE49-F238E27FC236}">
                <a16:creationId xmlns:a16="http://schemas.microsoft.com/office/drawing/2014/main" id="{7228AB84-F3AB-4701-AE6A-0F9DCCA7C094}"/>
              </a:ext>
            </a:extLst>
          </p:cNvPr>
          <p:cNvSpPr txBox="1">
            <a:spLocks/>
          </p:cNvSpPr>
          <p:nvPr/>
        </p:nvSpPr>
        <p:spPr>
          <a:xfrm>
            <a:off x="565150" y="6210512"/>
            <a:ext cx="52992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24</a:t>
            </a:fld>
            <a:endParaRPr lang="en-US" sz="2000"/>
          </a:p>
        </p:txBody>
      </p:sp>
    </p:spTree>
    <p:extLst>
      <p:ext uri="{BB962C8B-B14F-4D97-AF65-F5344CB8AC3E}">
        <p14:creationId xmlns:p14="http://schemas.microsoft.com/office/powerpoint/2010/main" val="281132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9" name="Group 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8" name="Oval 7">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0" name="Straight Connector 32">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61" name="Rectangle 3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D39E3-C8ED-4707-A7A5-133E0D00367A}"/>
              </a:ext>
            </a:extLst>
          </p:cNvPr>
          <p:cNvSpPr>
            <a:spLocks noGrp="1"/>
          </p:cNvSpPr>
          <p:nvPr>
            <p:ph type="title"/>
          </p:nvPr>
        </p:nvSpPr>
        <p:spPr>
          <a:xfrm>
            <a:off x="565150" y="3016503"/>
            <a:ext cx="7335835" cy="2866405"/>
          </a:xfrm>
        </p:spPr>
        <p:txBody>
          <a:bodyPr vert="horz" lIns="91440" tIns="45720" rIns="91440" bIns="45720" rtlCol="0" anchor="b">
            <a:normAutofit/>
          </a:bodyPr>
          <a:lstStyle/>
          <a:p>
            <a:r>
              <a:rPr lang="en-US" sz="7200"/>
              <a:t>Questions?</a:t>
            </a:r>
          </a:p>
        </p:txBody>
      </p:sp>
      <p:cxnSp>
        <p:nvCxnSpPr>
          <p:cNvPr id="62" name="Straight Connector 36">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3" name="Group 38">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40" name="Oval 39">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2">
            <a:extLst>
              <a:ext uri="{FF2B5EF4-FFF2-40B4-BE49-F238E27FC236}">
                <a16:creationId xmlns:a16="http://schemas.microsoft.com/office/drawing/2014/main" id="{F6625F71-4791-428C-A96A-33BDFE6E323E}"/>
              </a:ext>
            </a:extLst>
          </p:cNvPr>
          <p:cNvSpPr txBox="1">
            <a:spLocks/>
          </p:cNvSpPr>
          <p:nvPr/>
        </p:nvSpPr>
        <p:spPr>
          <a:xfrm>
            <a:off x="565150" y="6210512"/>
            <a:ext cx="52992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25</a:t>
            </a:fld>
            <a:endParaRPr lang="en-US" sz="2000"/>
          </a:p>
        </p:txBody>
      </p:sp>
    </p:spTree>
    <p:extLst>
      <p:ext uri="{BB962C8B-B14F-4D97-AF65-F5344CB8AC3E}">
        <p14:creationId xmlns:p14="http://schemas.microsoft.com/office/powerpoint/2010/main" val="380544828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62210-BCE9-4EFF-BEB2-9E81CF4A5D50}"/>
              </a:ext>
            </a:extLst>
          </p:cNvPr>
          <p:cNvSpPr>
            <a:spLocks noGrp="1"/>
          </p:cNvSpPr>
          <p:nvPr>
            <p:ph type="title"/>
          </p:nvPr>
        </p:nvSpPr>
        <p:spPr>
          <a:xfrm>
            <a:off x="565150" y="770890"/>
            <a:ext cx="7335835" cy="1268984"/>
          </a:xfrm>
        </p:spPr>
        <p:txBody>
          <a:bodyPr>
            <a:normAutofit/>
          </a:bodyPr>
          <a:lstStyle/>
          <a:p>
            <a:r>
              <a:rPr lang="en-US" sz="3200"/>
              <a:t>Purpose</a:t>
            </a:r>
          </a:p>
        </p:txBody>
      </p:sp>
      <p:cxnSp>
        <p:nvCxnSpPr>
          <p:cNvPr id="11"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BDF62EE-0F04-428B-BAA3-F2BDF27854D4}"/>
              </a:ext>
            </a:extLst>
          </p:cNvPr>
          <p:cNvGraphicFramePr>
            <a:graphicFrameLocks noGrp="1"/>
          </p:cNvGraphicFramePr>
          <p:nvPr>
            <p:ph idx="1"/>
            <p:extLst>
              <p:ext uri="{D42A27DB-BD31-4B8C-83A1-F6EECF244321}">
                <p14:modId xmlns:p14="http://schemas.microsoft.com/office/powerpoint/2010/main" val="1835391127"/>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9" name="Slide Number Placeholder 2">
            <a:extLst>
              <a:ext uri="{FF2B5EF4-FFF2-40B4-BE49-F238E27FC236}">
                <a16:creationId xmlns:a16="http://schemas.microsoft.com/office/drawing/2014/main" id="{CEEAD951-156C-4548-A6A9-DAA337043A28}"/>
              </a:ext>
            </a:extLst>
          </p:cNvPr>
          <p:cNvSpPr txBox="1">
            <a:spLocks/>
          </p:cNvSpPr>
          <p:nvPr/>
        </p:nvSpPr>
        <p:spPr>
          <a:xfrm>
            <a:off x="565150" y="6210512"/>
            <a:ext cx="3584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t>3</a:t>
            </a:r>
          </a:p>
        </p:txBody>
      </p:sp>
    </p:spTree>
    <p:extLst>
      <p:ext uri="{BB962C8B-B14F-4D97-AF65-F5344CB8AC3E}">
        <p14:creationId xmlns:p14="http://schemas.microsoft.com/office/powerpoint/2010/main" val="274331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5BA51-7734-45F6-8C02-35CE9B71B5BC}"/>
              </a:ext>
            </a:extLst>
          </p:cNvPr>
          <p:cNvSpPr>
            <a:spLocks noGrp="1"/>
          </p:cNvSpPr>
          <p:nvPr>
            <p:ph type="title"/>
          </p:nvPr>
        </p:nvSpPr>
        <p:spPr>
          <a:xfrm>
            <a:off x="565150" y="770890"/>
            <a:ext cx="7335835" cy="1268984"/>
          </a:xfrm>
        </p:spPr>
        <p:txBody>
          <a:bodyPr>
            <a:normAutofit/>
          </a:bodyPr>
          <a:lstStyle/>
          <a:p>
            <a:r>
              <a:rPr lang="en-US" sz="3200"/>
              <a:t>Assumptions</a:t>
            </a:r>
          </a:p>
        </p:txBody>
      </p:sp>
      <p:cxnSp>
        <p:nvCxnSpPr>
          <p:cNvPr id="11" name="Straight Connector 10">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FBE787C-4CF0-456C-BF8B-7361F0FEB325}"/>
              </a:ext>
            </a:extLst>
          </p:cNvPr>
          <p:cNvGraphicFramePr>
            <a:graphicFrameLocks noGrp="1"/>
          </p:cNvGraphicFramePr>
          <p:nvPr>
            <p:ph idx="1"/>
            <p:extLst>
              <p:ext uri="{D42A27DB-BD31-4B8C-83A1-F6EECF244321}">
                <p14:modId xmlns:p14="http://schemas.microsoft.com/office/powerpoint/2010/main" val="257875711"/>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Slide Number Placeholder 2">
            <a:extLst>
              <a:ext uri="{FF2B5EF4-FFF2-40B4-BE49-F238E27FC236}">
                <a16:creationId xmlns:a16="http://schemas.microsoft.com/office/drawing/2014/main" id="{60E12AC1-0F00-47F1-A8F9-E902A4E2468A}"/>
              </a:ext>
            </a:extLst>
          </p:cNvPr>
          <p:cNvSpPr txBox="1">
            <a:spLocks/>
          </p:cNvSpPr>
          <p:nvPr/>
        </p:nvSpPr>
        <p:spPr>
          <a:xfrm>
            <a:off x="565150" y="6210512"/>
            <a:ext cx="3584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t>4</a:t>
            </a:r>
          </a:p>
        </p:txBody>
      </p:sp>
    </p:spTree>
    <p:extLst>
      <p:ext uri="{BB962C8B-B14F-4D97-AF65-F5344CB8AC3E}">
        <p14:creationId xmlns:p14="http://schemas.microsoft.com/office/powerpoint/2010/main" val="102736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7ED0-FF97-4387-8AE4-E5E8A4417AE7}"/>
              </a:ext>
            </a:extLst>
          </p:cNvPr>
          <p:cNvSpPr>
            <a:spLocks noGrp="1"/>
          </p:cNvSpPr>
          <p:nvPr>
            <p:ph type="title"/>
          </p:nvPr>
        </p:nvSpPr>
        <p:spPr/>
        <p:txBody>
          <a:bodyPr>
            <a:normAutofit/>
          </a:bodyPr>
          <a:lstStyle/>
          <a:p>
            <a:r>
              <a:rPr lang="en-US" sz="3200"/>
              <a:t>Constraints</a:t>
            </a:r>
          </a:p>
        </p:txBody>
      </p:sp>
      <p:graphicFrame>
        <p:nvGraphicFramePr>
          <p:cNvPr id="5" name="Content Placeholder 2">
            <a:extLst>
              <a:ext uri="{FF2B5EF4-FFF2-40B4-BE49-F238E27FC236}">
                <a16:creationId xmlns:a16="http://schemas.microsoft.com/office/drawing/2014/main" id="{E0F15767-E355-479C-8020-C1680DAECBB6}"/>
              </a:ext>
            </a:extLst>
          </p:cNvPr>
          <p:cNvGraphicFramePr>
            <a:graphicFrameLocks noGrp="1"/>
          </p:cNvGraphicFramePr>
          <p:nvPr>
            <p:ph idx="1"/>
            <p:extLst>
              <p:ext uri="{D42A27DB-BD31-4B8C-83A1-F6EECF244321}">
                <p14:modId xmlns:p14="http://schemas.microsoft.com/office/powerpoint/2010/main" val="2019686003"/>
              </p:ext>
            </p:extLst>
          </p:nvPr>
        </p:nvGraphicFramePr>
        <p:xfrm>
          <a:off x="565150" y="2160016"/>
          <a:ext cx="7335835" cy="3601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0108AF16-CF8F-41D0-ADD5-C2C804A58CF1}"/>
              </a:ext>
            </a:extLst>
          </p:cNvPr>
          <p:cNvGrpSpPr/>
          <p:nvPr/>
        </p:nvGrpSpPr>
        <p:grpSpPr>
          <a:xfrm>
            <a:off x="5054386" y="3446289"/>
            <a:ext cx="2846599" cy="1028666"/>
            <a:chOff x="4489235" y="439"/>
            <a:chExt cx="2846599" cy="1028666"/>
          </a:xfrm>
        </p:grpSpPr>
        <p:sp>
          <p:nvSpPr>
            <p:cNvPr id="7" name="Rectangle 6">
              <a:extLst>
                <a:ext uri="{FF2B5EF4-FFF2-40B4-BE49-F238E27FC236}">
                  <a16:creationId xmlns:a16="http://schemas.microsoft.com/office/drawing/2014/main" id="{F38C8762-F136-4813-8DE3-D3D1EB900C9A}"/>
                </a:ext>
              </a:extLst>
            </p:cNvPr>
            <p:cNvSpPr/>
            <p:nvPr/>
          </p:nvSpPr>
          <p:spPr>
            <a:xfrm>
              <a:off x="4489235" y="439"/>
              <a:ext cx="2846599" cy="102866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75D9F833-CA39-4561-9DE9-0125451B8C29}"/>
                </a:ext>
              </a:extLst>
            </p:cNvPr>
            <p:cNvSpPr txBox="1"/>
            <p:nvPr/>
          </p:nvSpPr>
          <p:spPr>
            <a:xfrm>
              <a:off x="4489235" y="439"/>
              <a:ext cx="2846599" cy="1028666"/>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8867" tIns="108867" rIns="108867" bIns="108867" numCol="1" spcCol="1270" anchor="ctr" anchorCtr="0">
              <a:noAutofit/>
            </a:bodyPr>
            <a:lstStyle/>
            <a:p>
              <a:pPr lvl="0"/>
              <a:r>
                <a:rPr lang="en-US" sz="1400"/>
                <a:t>U</a:t>
              </a:r>
              <a:r>
                <a:rPr lang="en-US" sz="1400" b="0" i="0"/>
                <a:t>sed for Backend Development</a:t>
              </a:r>
              <a:endParaRPr lang="en-US" sz="1400"/>
            </a:p>
          </p:txBody>
        </p:sp>
      </p:grpSp>
      <p:sp>
        <p:nvSpPr>
          <p:cNvPr id="45" name="Slide Number Placeholder 2">
            <a:extLst>
              <a:ext uri="{FF2B5EF4-FFF2-40B4-BE49-F238E27FC236}">
                <a16:creationId xmlns:a16="http://schemas.microsoft.com/office/drawing/2014/main" id="{27AFF6A2-B42F-4C23-8818-3103BDDCAE05}"/>
              </a:ext>
            </a:extLst>
          </p:cNvPr>
          <p:cNvSpPr txBox="1">
            <a:spLocks/>
          </p:cNvSpPr>
          <p:nvPr/>
        </p:nvSpPr>
        <p:spPr>
          <a:xfrm>
            <a:off x="565150" y="6210512"/>
            <a:ext cx="3584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t>5</a:t>
            </a:r>
          </a:p>
        </p:txBody>
      </p:sp>
    </p:spTree>
    <p:extLst>
      <p:ext uri="{BB962C8B-B14F-4D97-AF65-F5344CB8AC3E}">
        <p14:creationId xmlns:p14="http://schemas.microsoft.com/office/powerpoint/2010/main" val="59445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69054-1388-46DD-93D7-35C629858FAA}"/>
              </a:ext>
            </a:extLst>
          </p:cNvPr>
          <p:cNvSpPr>
            <a:spLocks noGrp="1"/>
          </p:cNvSpPr>
          <p:nvPr>
            <p:ph type="ctrTitle"/>
          </p:nvPr>
        </p:nvSpPr>
        <p:spPr>
          <a:xfrm>
            <a:off x="565150" y="3016503"/>
            <a:ext cx="7335835" cy="2866405"/>
          </a:xfrm>
        </p:spPr>
        <p:txBody>
          <a:bodyPr anchor="b">
            <a:normAutofit/>
          </a:bodyPr>
          <a:lstStyle/>
          <a:p>
            <a:r>
              <a:rPr lang="en-US" sz="7200"/>
              <a:t>Architectural </a:t>
            </a:r>
            <a:br>
              <a:rPr lang="en-US" sz="7200"/>
            </a:br>
            <a:r>
              <a:rPr lang="en-US" sz="7200"/>
              <a:t>Design</a:t>
            </a:r>
          </a:p>
        </p:txBody>
      </p:sp>
      <p:cxnSp>
        <p:nvCxnSpPr>
          <p:cNvPr id="9" name="Straight Connector 8">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2" name="Oval 11">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2">
            <a:extLst>
              <a:ext uri="{FF2B5EF4-FFF2-40B4-BE49-F238E27FC236}">
                <a16:creationId xmlns:a16="http://schemas.microsoft.com/office/drawing/2014/main" id="{81162DF2-75B4-4A5A-823F-197D93C9A346}"/>
              </a:ext>
            </a:extLst>
          </p:cNvPr>
          <p:cNvSpPr txBox="1">
            <a:spLocks/>
          </p:cNvSpPr>
          <p:nvPr/>
        </p:nvSpPr>
        <p:spPr>
          <a:xfrm>
            <a:off x="565150" y="6210512"/>
            <a:ext cx="3584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t>6</a:t>
            </a:r>
          </a:p>
        </p:txBody>
      </p:sp>
    </p:spTree>
    <p:extLst>
      <p:ext uri="{BB962C8B-B14F-4D97-AF65-F5344CB8AC3E}">
        <p14:creationId xmlns:p14="http://schemas.microsoft.com/office/powerpoint/2010/main" val="15984183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13A56-A579-4248-BF6C-9DEAA06A33E2}"/>
              </a:ext>
            </a:extLst>
          </p:cNvPr>
          <p:cNvSpPr>
            <a:spLocks noGrp="1"/>
          </p:cNvSpPr>
          <p:nvPr>
            <p:ph type="title"/>
          </p:nvPr>
        </p:nvSpPr>
        <p:spPr/>
        <p:txBody>
          <a:bodyPr>
            <a:normAutofit/>
          </a:bodyPr>
          <a:lstStyle/>
          <a:p>
            <a:r>
              <a:rPr lang="en-US" sz="3200"/>
              <a:t>Software Architecture – Layered Architecture</a:t>
            </a:r>
          </a:p>
        </p:txBody>
      </p:sp>
      <p:pic>
        <p:nvPicPr>
          <p:cNvPr id="4" name="Picture 4" descr="Diagram&#10;&#10;Description automatically generated">
            <a:extLst>
              <a:ext uri="{FF2B5EF4-FFF2-40B4-BE49-F238E27FC236}">
                <a16:creationId xmlns:a16="http://schemas.microsoft.com/office/drawing/2014/main" id="{43713655-A031-4641-A86E-4A80824819E3}"/>
              </a:ext>
            </a:extLst>
          </p:cNvPr>
          <p:cNvPicPr>
            <a:picLocks noGrp="1" noChangeAspect="1"/>
          </p:cNvPicPr>
          <p:nvPr>
            <p:ph idx="1"/>
          </p:nvPr>
        </p:nvPicPr>
        <p:blipFill>
          <a:blip r:embed="rId3"/>
          <a:stretch>
            <a:fillRect/>
          </a:stretch>
        </p:blipFill>
        <p:spPr>
          <a:xfrm>
            <a:off x="563770" y="1896733"/>
            <a:ext cx="8487602" cy="4599614"/>
          </a:xfrm>
        </p:spPr>
      </p:pic>
      <p:sp>
        <p:nvSpPr>
          <p:cNvPr id="6" name="Slide Number Placeholder 2">
            <a:extLst>
              <a:ext uri="{FF2B5EF4-FFF2-40B4-BE49-F238E27FC236}">
                <a16:creationId xmlns:a16="http://schemas.microsoft.com/office/drawing/2014/main" id="{BF46B9A3-B379-4119-B143-FB1C184129AE}"/>
              </a:ext>
            </a:extLst>
          </p:cNvPr>
          <p:cNvSpPr txBox="1">
            <a:spLocks/>
          </p:cNvSpPr>
          <p:nvPr/>
        </p:nvSpPr>
        <p:spPr>
          <a:xfrm>
            <a:off x="565150" y="6210512"/>
            <a:ext cx="3584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a:t>7</a:t>
            </a:r>
          </a:p>
        </p:txBody>
      </p:sp>
    </p:spTree>
    <p:extLst>
      <p:ext uri="{BB962C8B-B14F-4D97-AF65-F5344CB8AC3E}">
        <p14:creationId xmlns:p14="http://schemas.microsoft.com/office/powerpoint/2010/main" val="27264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DBDA-5A75-4FD4-A18E-6A33293324AA}"/>
              </a:ext>
            </a:extLst>
          </p:cNvPr>
          <p:cNvSpPr>
            <a:spLocks noGrp="1"/>
          </p:cNvSpPr>
          <p:nvPr>
            <p:ph type="title"/>
          </p:nvPr>
        </p:nvSpPr>
        <p:spPr/>
        <p:txBody>
          <a:bodyPr/>
          <a:lstStyle/>
          <a:p>
            <a:r>
              <a:rPr lang="en-US" sz="3200">
                <a:ea typeface="+mj-lt"/>
                <a:cs typeface="+mj-lt"/>
              </a:rPr>
              <a:t>Software Architecture - MVC</a:t>
            </a:r>
            <a:endParaRPr lang="en-US" sz="3200" b="0">
              <a:ea typeface="+mj-lt"/>
              <a:cs typeface="+mj-lt"/>
            </a:endParaRPr>
          </a:p>
          <a:p>
            <a:endParaRPr lang="en-US"/>
          </a:p>
        </p:txBody>
      </p:sp>
      <p:pic>
        <p:nvPicPr>
          <p:cNvPr id="4" name="Picture 4" descr="Diagram&#10;&#10;Description automatically generated">
            <a:extLst>
              <a:ext uri="{FF2B5EF4-FFF2-40B4-BE49-F238E27FC236}">
                <a16:creationId xmlns:a16="http://schemas.microsoft.com/office/drawing/2014/main" id="{29517D1B-C1D3-4A20-B689-56168792CB8A}"/>
              </a:ext>
            </a:extLst>
          </p:cNvPr>
          <p:cNvPicPr>
            <a:picLocks noGrp="1" noChangeAspect="1"/>
          </p:cNvPicPr>
          <p:nvPr>
            <p:ph idx="1"/>
          </p:nvPr>
        </p:nvPicPr>
        <p:blipFill>
          <a:blip r:embed="rId3"/>
          <a:stretch>
            <a:fillRect/>
          </a:stretch>
        </p:blipFill>
        <p:spPr>
          <a:xfrm>
            <a:off x="502809" y="1449719"/>
            <a:ext cx="8391283" cy="5400186"/>
          </a:xfrm>
        </p:spPr>
      </p:pic>
      <p:sp>
        <p:nvSpPr>
          <p:cNvPr id="6" name="Slide Number Placeholder 2">
            <a:extLst>
              <a:ext uri="{FF2B5EF4-FFF2-40B4-BE49-F238E27FC236}">
                <a16:creationId xmlns:a16="http://schemas.microsoft.com/office/drawing/2014/main" id="{3712EDD0-6016-43CD-8A7B-EBB39B075C42}"/>
              </a:ext>
            </a:extLst>
          </p:cNvPr>
          <p:cNvSpPr txBox="1">
            <a:spLocks/>
          </p:cNvSpPr>
          <p:nvPr/>
        </p:nvSpPr>
        <p:spPr>
          <a:xfrm>
            <a:off x="565150" y="6210512"/>
            <a:ext cx="3584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8</a:t>
            </a:fld>
            <a:endParaRPr lang="en-US" sz="2000"/>
          </a:p>
        </p:txBody>
      </p:sp>
    </p:spTree>
    <p:extLst>
      <p:ext uri="{BB962C8B-B14F-4D97-AF65-F5344CB8AC3E}">
        <p14:creationId xmlns:p14="http://schemas.microsoft.com/office/powerpoint/2010/main" val="328022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9" name="Oval 4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Oval 5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Oval 5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4" name="Straight Connector 7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6" name="Rectangle 7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C71DF1-1A1D-4480-B29D-F0ED7513EA5D}"/>
              </a:ext>
            </a:extLst>
          </p:cNvPr>
          <p:cNvSpPr>
            <a:spLocks noGrp="1"/>
          </p:cNvSpPr>
          <p:nvPr>
            <p:ph type="title"/>
          </p:nvPr>
        </p:nvSpPr>
        <p:spPr>
          <a:xfrm>
            <a:off x="565151" y="768334"/>
            <a:ext cx="3667900" cy="1870363"/>
          </a:xfrm>
        </p:spPr>
        <p:txBody>
          <a:bodyPr vert="horz" lIns="91440" tIns="45720" rIns="91440" bIns="45720" rtlCol="0" anchor="t">
            <a:normAutofit/>
          </a:bodyPr>
          <a:lstStyle/>
          <a:p>
            <a:pPr>
              <a:lnSpc>
                <a:spcPct val="90000"/>
              </a:lnSpc>
            </a:pPr>
            <a:r>
              <a:rPr lang="en-US" sz="3200"/>
              <a:t>Security Architecture – Web Tokens </a:t>
            </a:r>
          </a:p>
        </p:txBody>
      </p:sp>
      <p:grpSp>
        <p:nvGrpSpPr>
          <p:cNvPr id="78" name="Group 77">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9"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84" name="Straight Connector 83">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0BB1C291-7F01-4AE9-8DDC-CB6FE367E069}"/>
              </a:ext>
            </a:extLst>
          </p:cNvPr>
          <p:cNvPicPr>
            <a:picLocks noGrp="1" noChangeAspect="1"/>
          </p:cNvPicPr>
          <p:nvPr>
            <p:ph idx="1"/>
          </p:nvPr>
        </p:nvPicPr>
        <p:blipFill>
          <a:blip r:embed="rId3"/>
          <a:stretch>
            <a:fillRect/>
          </a:stretch>
        </p:blipFill>
        <p:spPr>
          <a:xfrm>
            <a:off x="4293210" y="1031"/>
            <a:ext cx="7838630" cy="6140041"/>
          </a:xfrm>
          <a:prstGeom prst="rect">
            <a:avLst/>
          </a:prstGeom>
        </p:spPr>
      </p:pic>
      <p:sp>
        <p:nvSpPr>
          <p:cNvPr id="5" name="Slide Number Placeholder 2">
            <a:extLst>
              <a:ext uri="{FF2B5EF4-FFF2-40B4-BE49-F238E27FC236}">
                <a16:creationId xmlns:a16="http://schemas.microsoft.com/office/drawing/2014/main" id="{81F5623E-9ACF-4D5D-A268-46BD5C1ECDB2}"/>
              </a:ext>
            </a:extLst>
          </p:cNvPr>
          <p:cNvSpPr txBox="1">
            <a:spLocks/>
          </p:cNvSpPr>
          <p:nvPr/>
        </p:nvSpPr>
        <p:spPr>
          <a:xfrm>
            <a:off x="565150" y="6210512"/>
            <a:ext cx="472775" cy="365125"/>
          </a:xfrm>
          <a:prstGeom prst="rect">
            <a:avLst/>
          </a:prstGeom>
        </p:spPr>
        <p:txBody>
          <a:bodyPr vert="horz" lIns="91440" tIns="45720" rIns="91440" bIns="45720" rtlCol="0" anchor="ctr"/>
          <a:lstStyle>
            <a:defPPr>
              <a:defRPr lang="en-US"/>
            </a:defPPr>
            <a:lvl1pPr marL="0" algn="r" defTabSz="914400" rtl="0" eaLnBrk="1" latinLnBrk="0" hangingPunct="1">
              <a:defRPr sz="105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ABCAEC-7D34-E549-A96E-FCEDAADBE4B0}" type="slidenum">
              <a:rPr lang="en-US" sz="2000" dirty="0" smtClean="0"/>
              <a:pPr/>
              <a:t>9</a:t>
            </a:fld>
            <a:endParaRPr lang="en-US" sz="2000"/>
          </a:p>
        </p:txBody>
      </p:sp>
    </p:spTree>
    <p:extLst>
      <p:ext uri="{BB962C8B-B14F-4D97-AF65-F5344CB8AC3E}">
        <p14:creationId xmlns:p14="http://schemas.microsoft.com/office/powerpoint/2010/main" val="3186525131"/>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11</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PunchcardVTI</vt:lpstr>
      <vt:lpstr>Design Specification eTimely</vt:lpstr>
      <vt:lpstr>Introduction</vt:lpstr>
      <vt:lpstr>Purpose</vt:lpstr>
      <vt:lpstr>Assumptions</vt:lpstr>
      <vt:lpstr>Constraints</vt:lpstr>
      <vt:lpstr>Architectural  Design</vt:lpstr>
      <vt:lpstr>Software Architecture – Layered Architecture</vt:lpstr>
      <vt:lpstr>Software Architecture - MVC </vt:lpstr>
      <vt:lpstr>Security Architecture – Web Tokens </vt:lpstr>
      <vt:lpstr>Security Architecture – Password Encryption </vt:lpstr>
      <vt:lpstr>Communication Architecture</vt:lpstr>
      <vt:lpstr>System Design</vt:lpstr>
      <vt:lpstr>Data Flow Diagram -Business User </vt:lpstr>
      <vt:lpstr>Class Diagram</vt:lpstr>
      <vt:lpstr>Use Cases</vt:lpstr>
      <vt:lpstr>Use Cases Cont.</vt:lpstr>
      <vt:lpstr>Use Cases Cont.</vt:lpstr>
      <vt:lpstr>User Sign Up - Sequence Diagram</vt:lpstr>
      <vt:lpstr>Database Design</vt:lpstr>
      <vt:lpstr>User Interface Design</vt:lpstr>
      <vt:lpstr>Default View</vt:lpstr>
      <vt:lpstr>Staff View</vt:lpstr>
      <vt:lpstr>Business View</vt:lpstr>
      <vt:lpstr>References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2022-02-18T14:39:59Z</dcterms:created>
  <dcterms:modified xsi:type="dcterms:W3CDTF">2022-03-10T06:01:07Z</dcterms:modified>
</cp:coreProperties>
</file>