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5"/>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10B9B-A03F-44D1-A3FC-8A79C205DA60}" v="2324" dt="2022-01-27T21:20:40.158"/>
    <p1510:client id="{903066DC-AB83-8AC2-B2F3-EFF2FF99E8E2}" v="7" dt="2022-01-27T22:41:53.797"/>
    <p1510:client id="{AAB517DF-0FB1-7741-2095-74F86F27BF27}" v="57" dt="2022-01-27T23:32:08.245"/>
    <p1510:client id="{CF0E33AD-6BEA-4D6D-B442-0FA0EDB6793D}" v="11" dt="2022-01-28T00:42:59.316"/>
    <p1510:client id="{E2D43258-DC7A-E406-338D-B6A17E21CB7D}" v="3" dt="2022-01-28T00:13:17.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B9E607-D35B-4FA2-A803-5AE787DBB58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27578D8-7017-46B1-A82C-8856EAFE98AB}">
      <dgm:prSet/>
      <dgm:spPr/>
      <dgm:t>
        <a:bodyPr/>
        <a:lstStyle/>
        <a:p>
          <a:pPr>
            <a:lnSpc>
              <a:spcPct val="100000"/>
            </a:lnSpc>
            <a:defRPr cap="all"/>
          </a:pPr>
          <a:r>
            <a:rPr lang="en-US" cap="none">
              <a:latin typeface="Arial Nova Light"/>
              <a:cs typeface="Aharoni"/>
            </a:rPr>
            <a:t>Alleviate the emphasis verbal communication and memory</a:t>
          </a:r>
        </a:p>
      </dgm:t>
    </dgm:pt>
    <dgm:pt modelId="{51170D40-94C6-4895-8713-B4E336CE8920}" type="parTrans" cxnId="{BC7C50D7-2B01-451A-A7C6-0D7041EE0866}">
      <dgm:prSet/>
      <dgm:spPr/>
      <dgm:t>
        <a:bodyPr/>
        <a:lstStyle/>
        <a:p>
          <a:endParaRPr lang="en-US"/>
        </a:p>
      </dgm:t>
    </dgm:pt>
    <dgm:pt modelId="{9EA109B4-9F1A-4D3E-B345-AC7C0EE57889}" type="sibTrans" cxnId="{BC7C50D7-2B01-451A-A7C6-0D7041EE0866}">
      <dgm:prSet/>
      <dgm:spPr/>
      <dgm:t>
        <a:bodyPr/>
        <a:lstStyle/>
        <a:p>
          <a:endParaRPr lang="en-US"/>
        </a:p>
      </dgm:t>
    </dgm:pt>
    <dgm:pt modelId="{697060F5-0C2A-4100-82B7-3D8A14CCF8B2}">
      <dgm:prSet/>
      <dgm:spPr/>
      <dgm:t>
        <a:bodyPr/>
        <a:lstStyle/>
        <a:p>
          <a:pPr>
            <a:lnSpc>
              <a:spcPct val="100000"/>
            </a:lnSpc>
            <a:defRPr cap="all"/>
          </a:pPr>
          <a:r>
            <a:rPr lang="en-US" cap="none">
              <a:latin typeface="Arial Nova Light"/>
              <a:cs typeface="Aharoni"/>
            </a:rPr>
            <a:t>Enhance communication between all members of the team</a:t>
          </a:r>
        </a:p>
      </dgm:t>
    </dgm:pt>
    <dgm:pt modelId="{D57DDC6F-C650-49E0-8859-CCE431BF6BC2}" type="parTrans" cxnId="{6DBE446E-2ED9-4676-923F-D7F2A94EAE40}">
      <dgm:prSet/>
      <dgm:spPr/>
      <dgm:t>
        <a:bodyPr/>
        <a:lstStyle/>
        <a:p>
          <a:endParaRPr lang="en-US"/>
        </a:p>
      </dgm:t>
    </dgm:pt>
    <dgm:pt modelId="{20E6DFDA-944D-4622-9787-03EAC53E427D}" type="sibTrans" cxnId="{6DBE446E-2ED9-4676-923F-D7F2A94EAE40}">
      <dgm:prSet/>
      <dgm:spPr/>
      <dgm:t>
        <a:bodyPr/>
        <a:lstStyle/>
        <a:p>
          <a:endParaRPr lang="en-US"/>
        </a:p>
      </dgm:t>
    </dgm:pt>
    <dgm:pt modelId="{9CED8965-C845-4969-8558-D26C90ED1226}">
      <dgm:prSet/>
      <dgm:spPr/>
      <dgm:t>
        <a:bodyPr/>
        <a:lstStyle/>
        <a:p>
          <a:pPr>
            <a:lnSpc>
              <a:spcPct val="100000"/>
            </a:lnSpc>
            <a:defRPr cap="all"/>
          </a:pPr>
          <a:r>
            <a:rPr lang="en-US" cap="none">
              <a:latin typeface="Arial Nova Light"/>
              <a:cs typeface="Aharoni"/>
            </a:rPr>
            <a:t>Prevent errors in schedule</a:t>
          </a:r>
        </a:p>
      </dgm:t>
    </dgm:pt>
    <dgm:pt modelId="{79DFD6B1-517B-4962-896C-309A0599F235}" type="parTrans" cxnId="{231494A1-7F84-424E-A6CB-2225E742BC86}">
      <dgm:prSet/>
      <dgm:spPr/>
      <dgm:t>
        <a:bodyPr/>
        <a:lstStyle/>
        <a:p>
          <a:endParaRPr lang="en-US"/>
        </a:p>
      </dgm:t>
    </dgm:pt>
    <dgm:pt modelId="{85654ED1-9C43-402E-ADD6-15198AB36ED2}" type="sibTrans" cxnId="{231494A1-7F84-424E-A6CB-2225E742BC86}">
      <dgm:prSet/>
      <dgm:spPr/>
      <dgm:t>
        <a:bodyPr/>
        <a:lstStyle/>
        <a:p>
          <a:endParaRPr lang="en-US"/>
        </a:p>
      </dgm:t>
    </dgm:pt>
    <dgm:pt modelId="{A19C183A-9A82-4CB8-A7E4-06B90F7ED881}" type="pres">
      <dgm:prSet presAssocID="{AEB9E607-D35B-4FA2-A803-5AE787DBB581}" presName="root" presStyleCnt="0">
        <dgm:presLayoutVars>
          <dgm:dir/>
          <dgm:resizeHandles val="exact"/>
        </dgm:presLayoutVars>
      </dgm:prSet>
      <dgm:spPr/>
    </dgm:pt>
    <dgm:pt modelId="{7E9ADDBF-70F8-4E0C-8836-1B3DCC5D7A15}" type="pres">
      <dgm:prSet presAssocID="{927578D8-7017-46B1-A82C-8856EAFE98AB}" presName="compNode" presStyleCnt="0"/>
      <dgm:spPr/>
    </dgm:pt>
    <dgm:pt modelId="{58B067EF-DFC9-4219-839C-5E9F503C2222}" type="pres">
      <dgm:prSet presAssocID="{927578D8-7017-46B1-A82C-8856EAFE98AB}" presName="iconBgRect" presStyleLbl="bgShp" presStyleIdx="0" presStyleCnt="3"/>
      <dgm:spPr/>
    </dgm:pt>
    <dgm:pt modelId="{6C567740-E131-4AA9-AC68-12F30B3E510B}" type="pres">
      <dgm:prSet presAssocID="{927578D8-7017-46B1-A82C-8856EAFE98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28FDE4B5-66E7-4C19-A009-17267DA43AD6}" type="pres">
      <dgm:prSet presAssocID="{927578D8-7017-46B1-A82C-8856EAFE98AB}" presName="spaceRect" presStyleCnt="0"/>
      <dgm:spPr/>
    </dgm:pt>
    <dgm:pt modelId="{A4C20B36-2B04-425B-999F-489AA32EC6E7}" type="pres">
      <dgm:prSet presAssocID="{927578D8-7017-46B1-A82C-8856EAFE98AB}" presName="textRect" presStyleLbl="revTx" presStyleIdx="0" presStyleCnt="3">
        <dgm:presLayoutVars>
          <dgm:chMax val="1"/>
          <dgm:chPref val="1"/>
        </dgm:presLayoutVars>
      </dgm:prSet>
      <dgm:spPr/>
    </dgm:pt>
    <dgm:pt modelId="{18DF3D98-9742-4327-8841-43DE25528653}" type="pres">
      <dgm:prSet presAssocID="{9EA109B4-9F1A-4D3E-B345-AC7C0EE57889}" presName="sibTrans" presStyleCnt="0"/>
      <dgm:spPr/>
    </dgm:pt>
    <dgm:pt modelId="{417D9676-597B-46EE-A4DD-BB2947A5D0A6}" type="pres">
      <dgm:prSet presAssocID="{697060F5-0C2A-4100-82B7-3D8A14CCF8B2}" presName="compNode" presStyleCnt="0"/>
      <dgm:spPr/>
    </dgm:pt>
    <dgm:pt modelId="{35D16C75-31CC-4A15-A7FF-5C6EF98BCE53}" type="pres">
      <dgm:prSet presAssocID="{697060F5-0C2A-4100-82B7-3D8A14CCF8B2}" presName="iconBgRect" presStyleLbl="bgShp" presStyleIdx="1" presStyleCnt="3"/>
      <dgm:spPr/>
    </dgm:pt>
    <dgm:pt modelId="{AF4B6CE0-7C0F-4658-8EC1-D4C46B430992}" type="pres">
      <dgm:prSet presAssocID="{697060F5-0C2A-4100-82B7-3D8A14CCF8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ADCC2D89-1BDB-4010-9005-39D93B11EB9F}" type="pres">
      <dgm:prSet presAssocID="{697060F5-0C2A-4100-82B7-3D8A14CCF8B2}" presName="spaceRect" presStyleCnt="0"/>
      <dgm:spPr/>
    </dgm:pt>
    <dgm:pt modelId="{0035E051-276E-49BD-90E6-3D1510B0EDBA}" type="pres">
      <dgm:prSet presAssocID="{697060F5-0C2A-4100-82B7-3D8A14CCF8B2}" presName="textRect" presStyleLbl="revTx" presStyleIdx="1" presStyleCnt="3">
        <dgm:presLayoutVars>
          <dgm:chMax val="1"/>
          <dgm:chPref val="1"/>
        </dgm:presLayoutVars>
      </dgm:prSet>
      <dgm:spPr/>
    </dgm:pt>
    <dgm:pt modelId="{2B3D2DDE-A3B7-468D-B56A-CFE1220FBFB7}" type="pres">
      <dgm:prSet presAssocID="{20E6DFDA-944D-4622-9787-03EAC53E427D}" presName="sibTrans" presStyleCnt="0"/>
      <dgm:spPr/>
    </dgm:pt>
    <dgm:pt modelId="{09E6453F-5579-4DC5-9F8C-88D55148210E}" type="pres">
      <dgm:prSet presAssocID="{9CED8965-C845-4969-8558-D26C90ED1226}" presName="compNode" presStyleCnt="0"/>
      <dgm:spPr/>
    </dgm:pt>
    <dgm:pt modelId="{F4CAA404-BCFB-4A8E-8ECC-001B39C11D0B}" type="pres">
      <dgm:prSet presAssocID="{9CED8965-C845-4969-8558-D26C90ED1226}" presName="iconBgRect" presStyleLbl="bgShp" presStyleIdx="2" presStyleCnt="3"/>
      <dgm:spPr/>
    </dgm:pt>
    <dgm:pt modelId="{78B9132C-6C09-41CB-A270-307F71426453}" type="pres">
      <dgm:prSet presAssocID="{9CED8965-C845-4969-8558-D26C90ED12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EC8F3352-955E-4454-A67E-EFB0F3D4A7C6}" type="pres">
      <dgm:prSet presAssocID="{9CED8965-C845-4969-8558-D26C90ED1226}" presName="spaceRect" presStyleCnt="0"/>
      <dgm:spPr/>
    </dgm:pt>
    <dgm:pt modelId="{199B3411-D471-460C-8530-1342B78D61E9}" type="pres">
      <dgm:prSet presAssocID="{9CED8965-C845-4969-8558-D26C90ED1226}" presName="textRect" presStyleLbl="revTx" presStyleIdx="2" presStyleCnt="3">
        <dgm:presLayoutVars>
          <dgm:chMax val="1"/>
          <dgm:chPref val="1"/>
        </dgm:presLayoutVars>
      </dgm:prSet>
      <dgm:spPr/>
    </dgm:pt>
  </dgm:ptLst>
  <dgm:cxnLst>
    <dgm:cxn modelId="{8672773E-1646-43A5-9A8D-8BD1A7565326}" type="presOf" srcId="{697060F5-0C2A-4100-82B7-3D8A14CCF8B2}" destId="{0035E051-276E-49BD-90E6-3D1510B0EDBA}" srcOrd="0" destOrd="0" presId="urn:microsoft.com/office/officeart/2018/5/layout/IconCircleLabelList"/>
    <dgm:cxn modelId="{9CACE56B-C69B-4F5F-A9D9-A46E1DD7A5E9}" type="presOf" srcId="{927578D8-7017-46B1-A82C-8856EAFE98AB}" destId="{A4C20B36-2B04-425B-999F-489AA32EC6E7}" srcOrd="0" destOrd="0" presId="urn:microsoft.com/office/officeart/2018/5/layout/IconCircleLabelList"/>
    <dgm:cxn modelId="{CBB13D6D-8B2B-4135-8F02-54A091DC3528}" type="presOf" srcId="{9CED8965-C845-4969-8558-D26C90ED1226}" destId="{199B3411-D471-460C-8530-1342B78D61E9}" srcOrd="0" destOrd="0" presId="urn:microsoft.com/office/officeart/2018/5/layout/IconCircleLabelList"/>
    <dgm:cxn modelId="{6DBE446E-2ED9-4676-923F-D7F2A94EAE40}" srcId="{AEB9E607-D35B-4FA2-A803-5AE787DBB581}" destId="{697060F5-0C2A-4100-82B7-3D8A14CCF8B2}" srcOrd="1" destOrd="0" parTransId="{D57DDC6F-C650-49E0-8859-CCE431BF6BC2}" sibTransId="{20E6DFDA-944D-4622-9787-03EAC53E427D}"/>
    <dgm:cxn modelId="{25F63E88-26A4-405E-84BA-B106FC82BEEA}" type="presOf" srcId="{AEB9E607-D35B-4FA2-A803-5AE787DBB581}" destId="{A19C183A-9A82-4CB8-A7E4-06B90F7ED881}" srcOrd="0" destOrd="0" presId="urn:microsoft.com/office/officeart/2018/5/layout/IconCircleLabelList"/>
    <dgm:cxn modelId="{231494A1-7F84-424E-A6CB-2225E742BC86}" srcId="{AEB9E607-D35B-4FA2-A803-5AE787DBB581}" destId="{9CED8965-C845-4969-8558-D26C90ED1226}" srcOrd="2" destOrd="0" parTransId="{79DFD6B1-517B-4962-896C-309A0599F235}" sibTransId="{85654ED1-9C43-402E-ADD6-15198AB36ED2}"/>
    <dgm:cxn modelId="{BC7C50D7-2B01-451A-A7C6-0D7041EE0866}" srcId="{AEB9E607-D35B-4FA2-A803-5AE787DBB581}" destId="{927578D8-7017-46B1-A82C-8856EAFE98AB}" srcOrd="0" destOrd="0" parTransId="{51170D40-94C6-4895-8713-B4E336CE8920}" sibTransId="{9EA109B4-9F1A-4D3E-B345-AC7C0EE57889}"/>
    <dgm:cxn modelId="{EA277785-8216-4D49-A628-1A47006893DA}" type="presParOf" srcId="{A19C183A-9A82-4CB8-A7E4-06B90F7ED881}" destId="{7E9ADDBF-70F8-4E0C-8836-1B3DCC5D7A15}" srcOrd="0" destOrd="0" presId="urn:microsoft.com/office/officeart/2018/5/layout/IconCircleLabelList"/>
    <dgm:cxn modelId="{045E6431-5553-4A53-A386-322FC903D0D8}" type="presParOf" srcId="{7E9ADDBF-70F8-4E0C-8836-1B3DCC5D7A15}" destId="{58B067EF-DFC9-4219-839C-5E9F503C2222}" srcOrd="0" destOrd="0" presId="urn:microsoft.com/office/officeart/2018/5/layout/IconCircleLabelList"/>
    <dgm:cxn modelId="{81D6D70E-7559-494D-9D48-18E0BAD3CF13}" type="presParOf" srcId="{7E9ADDBF-70F8-4E0C-8836-1B3DCC5D7A15}" destId="{6C567740-E131-4AA9-AC68-12F30B3E510B}" srcOrd="1" destOrd="0" presId="urn:microsoft.com/office/officeart/2018/5/layout/IconCircleLabelList"/>
    <dgm:cxn modelId="{4A286681-0416-40E8-BEDA-A5F206B7B243}" type="presParOf" srcId="{7E9ADDBF-70F8-4E0C-8836-1B3DCC5D7A15}" destId="{28FDE4B5-66E7-4C19-A009-17267DA43AD6}" srcOrd="2" destOrd="0" presId="urn:microsoft.com/office/officeart/2018/5/layout/IconCircleLabelList"/>
    <dgm:cxn modelId="{85112C22-848C-4FCC-8B84-3C922E449328}" type="presParOf" srcId="{7E9ADDBF-70F8-4E0C-8836-1B3DCC5D7A15}" destId="{A4C20B36-2B04-425B-999F-489AA32EC6E7}" srcOrd="3" destOrd="0" presId="urn:microsoft.com/office/officeart/2018/5/layout/IconCircleLabelList"/>
    <dgm:cxn modelId="{B4FFB1DD-4255-4CDD-8A7F-7491F0E8F012}" type="presParOf" srcId="{A19C183A-9A82-4CB8-A7E4-06B90F7ED881}" destId="{18DF3D98-9742-4327-8841-43DE25528653}" srcOrd="1" destOrd="0" presId="urn:microsoft.com/office/officeart/2018/5/layout/IconCircleLabelList"/>
    <dgm:cxn modelId="{EA58FDFD-F454-4F43-9A36-3967347C1256}" type="presParOf" srcId="{A19C183A-9A82-4CB8-A7E4-06B90F7ED881}" destId="{417D9676-597B-46EE-A4DD-BB2947A5D0A6}" srcOrd="2" destOrd="0" presId="urn:microsoft.com/office/officeart/2018/5/layout/IconCircleLabelList"/>
    <dgm:cxn modelId="{1885A938-751D-413E-98F7-3BA8C7D53CB6}" type="presParOf" srcId="{417D9676-597B-46EE-A4DD-BB2947A5D0A6}" destId="{35D16C75-31CC-4A15-A7FF-5C6EF98BCE53}" srcOrd="0" destOrd="0" presId="urn:microsoft.com/office/officeart/2018/5/layout/IconCircleLabelList"/>
    <dgm:cxn modelId="{860F7AF3-829A-4113-A6C8-57A6733BC69B}" type="presParOf" srcId="{417D9676-597B-46EE-A4DD-BB2947A5D0A6}" destId="{AF4B6CE0-7C0F-4658-8EC1-D4C46B430992}" srcOrd="1" destOrd="0" presId="urn:microsoft.com/office/officeart/2018/5/layout/IconCircleLabelList"/>
    <dgm:cxn modelId="{90541FDC-AB08-4FF0-A60F-CA62DF1A81F5}" type="presParOf" srcId="{417D9676-597B-46EE-A4DD-BB2947A5D0A6}" destId="{ADCC2D89-1BDB-4010-9005-39D93B11EB9F}" srcOrd="2" destOrd="0" presId="urn:microsoft.com/office/officeart/2018/5/layout/IconCircleLabelList"/>
    <dgm:cxn modelId="{3432ACD1-ED78-47F6-A903-0EA9287E49B1}" type="presParOf" srcId="{417D9676-597B-46EE-A4DD-BB2947A5D0A6}" destId="{0035E051-276E-49BD-90E6-3D1510B0EDBA}" srcOrd="3" destOrd="0" presId="urn:microsoft.com/office/officeart/2018/5/layout/IconCircleLabelList"/>
    <dgm:cxn modelId="{CA76FE8F-61AE-4D0F-AE14-B4CD5CF6634E}" type="presParOf" srcId="{A19C183A-9A82-4CB8-A7E4-06B90F7ED881}" destId="{2B3D2DDE-A3B7-468D-B56A-CFE1220FBFB7}" srcOrd="3" destOrd="0" presId="urn:microsoft.com/office/officeart/2018/5/layout/IconCircleLabelList"/>
    <dgm:cxn modelId="{D913EE27-C694-4442-AA6C-E7F27F14EF9D}" type="presParOf" srcId="{A19C183A-9A82-4CB8-A7E4-06B90F7ED881}" destId="{09E6453F-5579-4DC5-9F8C-88D55148210E}" srcOrd="4" destOrd="0" presId="urn:microsoft.com/office/officeart/2018/5/layout/IconCircleLabelList"/>
    <dgm:cxn modelId="{AB844501-8C1C-4A61-9A44-4C65D58A8375}" type="presParOf" srcId="{09E6453F-5579-4DC5-9F8C-88D55148210E}" destId="{F4CAA404-BCFB-4A8E-8ECC-001B39C11D0B}" srcOrd="0" destOrd="0" presId="urn:microsoft.com/office/officeart/2018/5/layout/IconCircleLabelList"/>
    <dgm:cxn modelId="{EBA80CA6-FE2D-4A6B-A4B4-B8DD1009334E}" type="presParOf" srcId="{09E6453F-5579-4DC5-9F8C-88D55148210E}" destId="{78B9132C-6C09-41CB-A270-307F71426453}" srcOrd="1" destOrd="0" presId="urn:microsoft.com/office/officeart/2018/5/layout/IconCircleLabelList"/>
    <dgm:cxn modelId="{AA18A6C8-7B35-4907-B306-D14D83ACBED9}" type="presParOf" srcId="{09E6453F-5579-4DC5-9F8C-88D55148210E}" destId="{EC8F3352-955E-4454-A67E-EFB0F3D4A7C6}" srcOrd="2" destOrd="0" presId="urn:microsoft.com/office/officeart/2018/5/layout/IconCircleLabelList"/>
    <dgm:cxn modelId="{1375DDC2-E608-4DEB-B3C6-627ED5387EEE}" type="presParOf" srcId="{09E6453F-5579-4DC5-9F8C-88D55148210E}" destId="{199B3411-D471-460C-8530-1342B78D61E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9D46A9-B3D4-495C-A937-C06C6ABAB172}"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4B4A0C1A-882D-4DD8-8DF8-408CA356F075}">
      <dgm:prSet/>
      <dgm:spPr/>
      <dgm:t>
        <a:bodyPr/>
        <a:lstStyle/>
        <a:p>
          <a:r>
            <a:rPr lang="en-US">
              <a:latin typeface="Arial Nova Light"/>
              <a:cs typeface="Aharoni"/>
            </a:rPr>
            <a:t>“Business” Account Type</a:t>
          </a:r>
        </a:p>
      </dgm:t>
    </dgm:pt>
    <dgm:pt modelId="{B98556C8-3F3B-4306-B163-3F3B397F7692}" type="parTrans" cxnId="{5DFB60FA-F9E9-47F6-BD17-459AD22746A0}">
      <dgm:prSet/>
      <dgm:spPr/>
      <dgm:t>
        <a:bodyPr/>
        <a:lstStyle/>
        <a:p>
          <a:endParaRPr lang="en-US"/>
        </a:p>
      </dgm:t>
    </dgm:pt>
    <dgm:pt modelId="{488EFB5A-A05D-4968-977A-C7643AF130E2}" type="sibTrans" cxnId="{5DFB60FA-F9E9-47F6-BD17-459AD22746A0}">
      <dgm:prSet/>
      <dgm:spPr/>
      <dgm:t>
        <a:bodyPr/>
        <a:lstStyle/>
        <a:p>
          <a:endParaRPr lang="en-US"/>
        </a:p>
      </dgm:t>
    </dgm:pt>
    <dgm:pt modelId="{BEDA96AC-F36A-4894-B9A0-053E2D2A1350}">
      <dgm:prSet/>
      <dgm:spPr/>
      <dgm:t>
        <a:bodyPr/>
        <a:lstStyle/>
        <a:p>
          <a:r>
            <a:rPr lang="en-US">
              <a:latin typeface="Arial Nova Light"/>
              <a:cs typeface="Aharoni"/>
            </a:rPr>
            <a:t>Ran by management</a:t>
          </a:r>
        </a:p>
      </dgm:t>
    </dgm:pt>
    <dgm:pt modelId="{3E615058-A647-4006-BD0F-1AF066C1FD91}" type="parTrans" cxnId="{D30A149C-506A-4613-9DB6-F071312C1D38}">
      <dgm:prSet/>
      <dgm:spPr/>
      <dgm:t>
        <a:bodyPr/>
        <a:lstStyle/>
        <a:p>
          <a:endParaRPr lang="en-US"/>
        </a:p>
      </dgm:t>
    </dgm:pt>
    <dgm:pt modelId="{80206F24-166E-4D4D-BB78-9310884FD0F4}" type="sibTrans" cxnId="{D30A149C-506A-4613-9DB6-F071312C1D38}">
      <dgm:prSet/>
      <dgm:spPr/>
      <dgm:t>
        <a:bodyPr/>
        <a:lstStyle/>
        <a:p>
          <a:endParaRPr lang="en-US"/>
        </a:p>
      </dgm:t>
    </dgm:pt>
    <dgm:pt modelId="{EE3D08DB-C5D9-4618-8569-2CB00E919A64}">
      <dgm:prSet/>
      <dgm:spPr/>
      <dgm:t>
        <a:bodyPr/>
        <a:lstStyle/>
        <a:p>
          <a:r>
            <a:rPr lang="en-US">
              <a:latin typeface="Arial Nova Light"/>
              <a:cs typeface="Aharoni"/>
            </a:rPr>
            <a:t>Creates and shares schedule to employees</a:t>
          </a:r>
        </a:p>
      </dgm:t>
    </dgm:pt>
    <dgm:pt modelId="{FF47DBB6-8A0E-42AF-A5DD-95C9B073719A}" type="parTrans" cxnId="{EDA85520-21AE-4C9E-A853-C0FA561F4664}">
      <dgm:prSet/>
      <dgm:spPr/>
      <dgm:t>
        <a:bodyPr/>
        <a:lstStyle/>
        <a:p>
          <a:endParaRPr lang="en-US"/>
        </a:p>
      </dgm:t>
    </dgm:pt>
    <dgm:pt modelId="{AD009D81-CB0F-4DA2-B807-373448C3B53F}" type="sibTrans" cxnId="{EDA85520-21AE-4C9E-A853-C0FA561F4664}">
      <dgm:prSet/>
      <dgm:spPr/>
      <dgm:t>
        <a:bodyPr/>
        <a:lstStyle/>
        <a:p>
          <a:endParaRPr lang="en-US"/>
        </a:p>
      </dgm:t>
    </dgm:pt>
    <dgm:pt modelId="{9109A5C9-6558-4AF3-91DA-571225E4EE9E}">
      <dgm:prSet/>
      <dgm:spPr/>
      <dgm:t>
        <a:bodyPr/>
        <a:lstStyle/>
        <a:p>
          <a:r>
            <a:rPr lang="en-US">
              <a:latin typeface="Arial Nova Light"/>
              <a:cs typeface="Aharoni"/>
            </a:rPr>
            <a:t>Can post mass announcements</a:t>
          </a:r>
        </a:p>
      </dgm:t>
    </dgm:pt>
    <dgm:pt modelId="{C476A677-4014-4621-B1DA-2BEDFC151DF2}" type="parTrans" cxnId="{75D679A4-210A-4216-A803-2D7854D35023}">
      <dgm:prSet/>
      <dgm:spPr/>
      <dgm:t>
        <a:bodyPr/>
        <a:lstStyle/>
        <a:p>
          <a:endParaRPr lang="en-US"/>
        </a:p>
      </dgm:t>
    </dgm:pt>
    <dgm:pt modelId="{F2DF02AD-5976-4C33-AABC-6C6F00E41DDD}" type="sibTrans" cxnId="{75D679A4-210A-4216-A803-2D7854D35023}">
      <dgm:prSet/>
      <dgm:spPr/>
      <dgm:t>
        <a:bodyPr/>
        <a:lstStyle/>
        <a:p>
          <a:endParaRPr lang="en-US"/>
        </a:p>
      </dgm:t>
    </dgm:pt>
    <dgm:pt modelId="{4E6D6ECE-8EEA-4418-8FD8-496E256D00DF}">
      <dgm:prSet/>
      <dgm:spPr/>
      <dgm:t>
        <a:bodyPr/>
        <a:lstStyle/>
        <a:p>
          <a:r>
            <a:rPr lang="en-US">
              <a:latin typeface="Arial Nova Light"/>
              <a:cs typeface="Aharoni"/>
            </a:rPr>
            <a:t>Approve availability, requests off and shift changes</a:t>
          </a:r>
        </a:p>
      </dgm:t>
    </dgm:pt>
    <dgm:pt modelId="{0FF9AFD0-2091-426E-9D35-68A5AF464382}" type="parTrans" cxnId="{62B7CC96-B29D-46AA-9E2D-A6CD2B1C0F10}">
      <dgm:prSet/>
      <dgm:spPr/>
      <dgm:t>
        <a:bodyPr/>
        <a:lstStyle/>
        <a:p>
          <a:endParaRPr lang="en-US"/>
        </a:p>
      </dgm:t>
    </dgm:pt>
    <dgm:pt modelId="{876ACCB6-43CF-4A61-8F7D-791D31DAEE56}" type="sibTrans" cxnId="{62B7CC96-B29D-46AA-9E2D-A6CD2B1C0F10}">
      <dgm:prSet/>
      <dgm:spPr/>
      <dgm:t>
        <a:bodyPr/>
        <a:lstStyle/>
        <a:p>
          <a:endParaRPr lang="en-US"/>
        </a:p>
      </dgm:t>
    </dgm:pt>
    <dgm:pt modelId="{AB534203-DB3D-4ECD-9534-DD499EC82934}">
      <dgm:prSet/>
      <dgm:spPr/>
      <dgm:t>
        <a:bodyPr/>
        <a:lstStyle/>
        <a:p>
          <a:r>
            <a:rPr lang="en-US">
              <a:latin typeface="Arial Nova Light"/>
              <a:cs typeface="Aharoni"/>
            </a:rPr>
            <a:t>“Staff” Account Type</a:t>
          </a:r>
        </a:p>
      </dgm:t>
    </dgm:pt>
    <dgm:pt modelId="{A3BD33FE-6122-4D68-B433-7F2759F0E1E7}" type="parTrans" cxnId="{72DB81A4-FA28-46BB-A32D-436E8913991B}">
      <dgm:prSet/>
      <dgm:spPr/>
      <dgm:t>
        <a:bodyPr/>
        <a:lstStyle/>
        <a:p>
          <a:endParaRPr lang="en-US"/>
        </a:p>
      </dgm:t>
    </dgm:pt>
    <dgm:pt modelId="{1ECE176B-DFB9-4150-BDED-8B96DFBC4B55}" type="sibTrans" cxnId="{72DB81A4-FA28-46BB-A32D-436E8913991B}">
      <dgm:prSet/>
      <dgm:spPr/>
      <dgm:t>
        <a:bodyPr/>
        <a:lstStyle/>
        <a:p>
          <a:endParaRPr lang="en-US"/>
        </a:p>
      </dgm:t>
    </dgm:pt>
    <dgm:pt modelId="{8D6B4070-B105-4A57-B344-9D444031DA47}">
      <dgm:prSet/>
      <dgm:spPr/>
      <dgm:t>
        <a:bodyPr/>
        <a:lstStyle/>
        <a:p>
          <a:r>
            <a:rPr lang="en-US">
              <a:latin typeface="Arial Nova Light"/>
              <a:cs typeface="Aharoni"/>
            </a:rPr>
            <a:t>Each employee creates their own</a:t>
          </a:r>
        </a:p>
      </dgm:t>
    </dgm:pt>
    <dgm:pt modelId="{D5A58399-E24D-4D66-9588-0C9675681E8F}" type="parTrans" cxnId="{D6521867-A9E1-4DBB-8008-A7574C95A0E5}">
      <dgm:prSet/>
      <dgm:spPr/>
      <dgm:t>
        <a:bodyPr/>
        <a:lstStyle/>
        <a:p>
          <a:endParaRPr lang="en-US"/>
        </a:p>
      </dgm:t>
    </dgm:pt>
    <dgm:pt modelId="{38356C2E-6201-4127-9922-09C1777E6A70}" type="sibTrans" cxnId="{D6521867-A9E1-4DBB-8008-A7574C95A0E5}">
      <dgm:prSet/>
      <dgm:spPr/>
      <dgm:t>
        <a:bodyPr/>
        <a:lstStyle/>
        <a:p>
          <a:endParaRPr lang="en-US"/>
        </a:p>
      </dgm:t>
    </dgm:pt>
    <dgm:pt modelId="{2F6DFD78-ED6C-400E-AF81-074E70D0BCCD}">
      <dgm:prSet/>
      <dgm:spPr/>
      <dgm:t>
        <a:bodyPr/>
        <a:lstStyle/>
        <a:p>
          <a:r>
            <a:rPr lang="en-US">
              <a:latin typeface="Arial Nova Light"/>
              <a:cs typeface="Aharoni"/>
            </a:rPr>
            <a:t>Enter availability, requests off</a:t>
          </a:r>
        </a:p>
      </dgm:t>
    </dgm:pt>
    <dgm:pt modelId="{E8FC90DE-E155-458A-8762-AE59E7EE5D14}" type="parTrans" cxnId="{264E5A06-E846-43E6-A8BD-4909E191DE07}">
      <dgm:prSet/>
      <dgm:spPr/>
      <dgm:t>
        <a:bodyPr/>
        <a:lstStyle/>
        <a:p>
          <a:endParaRPr lang="en-US"/>
        </a:p>
      </dgm:t>
    </dgm:pt>
    <dgm:pt modelId="{CD961576-9FE4-4B4D-8101-9283C3B59509}" type="sibTrans" cxnId="{264E5A06-E846-43E6-A8BD-4909E191DE07}">
      <dgm:prSet/>
      <dgm:spPr/>
      <dgm:t>
        <a:bodyPr/>
        <a:lstStyle/>
        <a:p>
          <a:endParaRPr lang="en-US"/>
        </a:p>
      </dgm:t>
    </dgm:pt>
    <dgm:pt modelId="{D20404BB-2183-4945-8D65-18C2DDE996D9}">
      <dgm:prSet/>
      <dgm:spPr/>
      <dgm:t>
        <a:bodyPr/>
        <a:lstStyle/>
        <a:p>
          <a:r>
            <a:rPr lang="en-US">
              <a:latin typeface="Arial Nova Light"/>
              <a:cs typeface="Aharoni"/>
            </a:rPr>
            <a:t>Post to message board</a:t>
          </a:r>
        </a:p>
      </dgm:t>
    </dgm:pt>
    <dgm:pt modelId="{9E5FEF2A-F9F8-4661-8206-6F6F2D8D93C6}" type="parTrans" cxnId="{3EB79A93-A320-4680-86A5-607CBAF01FE0}">
      <dgm:prSet/>
      <dgm:spPr/>
      <dgm:t>
        <a:bodyPr/>
        <a:lstStyle/>
        <a:p>
          <a:endParaRPr lang="en-US"/>
        </a:p>
      </dgm:t>
    </dgm:pt>
    <dgm:pt modelId="{224EA8B9-1DF1-4B6A-AF8F-C49A5D007CFF}" type="sibTrans" cxnId="{3EB79A93-A320-4680-86A5-607CBAF01FE0}">
      <dgm:prSet/>
      <dgm:spPr/>
      <dgm:t>
        <a:bodyPr/>
        <a:lstStyle/>
        <a:p>
          <a:endParaRPr lang="en-US"/>
        </a:p>
      </dgm:t>
    </dgm:pt>
    <dgm:pt modelId="{273CD4F3-B31F-46BD-825D-D4A394428117}">
      <dgm:prSet/>
      <dgm:spPr/>
      <dgm:t>
        <a:bodyPr/>
        <a:lstStyle/>
        <a:p>
          <a:r>
            <a:rPr lang="en-US">
              <a:latin typeface="Arial Nova Light"/>
              <a:cs typeface="Aharoni"/>
            </a:rPr>
            <a:t>Request shift trade</a:t>
          </a:r>
        </a:p>
      </dgm:t>
    </dgm:pt>
    <dgm:pt modelId="{FD29D427-F411-49FF-A4BB-D1682C5F3B95}" type="parTrans" cxnId="{1C55F77E-BC84-4A65-B2F5-D6B41961523D}">
      <dgm:prSet/>
      <dgm:spPr/>
      <dgm:t>
        <a:bodyPr/>
        <a:lstStyle/>
        <a:p>
          <a:endParaRPr lang="en-US"/>
        </a:p>
      </dgm:t>
    </dgm:pt>
    <dgm:pt modelId="{05092DF0-57D7-4CA1-8D9C-9E61621040F5}" type="sibTrans" cxnId="{1C55F77E-BC84-4A65-B2F5-D6B41961523D}">
      <dgm:prSet/>
      <dgm:spPr/>
      <dgm:t>
        <a:bodyPr/>
        <a:lstStyle/>
        <a:p>
          <a:endParaRPr lang="en-US"/>
        </a:p>
      </dgm:t>
    </dgm:pt>
    <dgm:pt modelId="{ECBDFAE5-2585-4D21-BA98-EB2DE14A7631}" type="pres">
      <dgm:prSet presAssocID="{2C9D46A9-B3D4-495C-A937-C06C6ABAB172}" presName="Name0" presStyleCnt="0">
        <dgm:presLayoutVars>
          <dgm:dir/>
          <dgm:animLvl val="lvl"/>
          <dgm:resizeHandles val="exact"/>
        </dgm:presLayoutVars>
      </dgm:prSet>
      <dgm:spPr/>
    </dgm:pt>
    <dgm:pt modelId="{2BD89BAA-A33F-4071-AE56-CFE6EB1829BF}" type="pres">
      <dgm:prSet presAssocID="{4B4A0C1A-882D-4DD8-8DF8-408CA356F075}" presName="composite" presStyleCnt="0"/>
      <dgm:spPr/>
    </dgm:pt>
    <dgm:pt modelId="{59D082A1-3B9C-4E35-9640-B3E15ECC4D6C}" type="pres">
      <dgm:prSet presAssocID="{4B4A0C1A-882D-4DD8-8DF8-408CA356F075}" presName="parTx" presStyleLbl="alignNode1" presStyleIdx="0" presStyleCnt="2">
        <dgm:presLayoutVars>
          <dgm:chMax val="0"/>
          <dgm:chPref val="0"/>
          <dgm:bulletEnabled val="1"/>
        </dgm:presLayoutVars>
      </dgm:prSet>
      <dgm:spPr/>
    </dgm:pt>
    <dgm:pt modelId="{AF27617A-D9C1-4412-9319-1557A3CB60CC}" type="pres">
      <dgm:prSet presAssocID="{4B4A0C1A-882D-4DD8-8DF8-408CA356F075}" presName="desTx" presStyleLbl="alignAccFollowNode1" presStyleIdx="0" presStyleCnt="2">
        <dgm:presLayoutVars>
          <dgm:bulletEnabled val="1"/>
        </dgm:presLayoutVars>
      </dgm:prSet>
      <dgm:spPr/>
    </dgm:pt>
    <dgm:pt modelId="{AA530DD9-5808-4217-9130-F5A7F3C32336}" type="pres">
      <dgm:prSet presAssocID="{488EFB5A-A05D-4968-977A-C7643AF130E2}" presName="space" presStyleCnt="0"/>
      <dgm:spPr/>
    </dgm:pt>
    <dgm:pt modelId="{DDFD734F-BDE3-479B-B869-5B0318CC3D10}" type="pres">
      <dgm:prSet presAssocID="{AB534203-DB3D-4ECD-9534-DD499EC82934}" presName="composite" presStyleCnt="0"/>
      <dgm:spPr/>
    </dgm:pt>
    <dgm:pt modelId="{B71CB973-D72B-4D56-92E9-8A02202A09BA}" type="pres">
      <dgm:prSet presAssocID="{AB534203-DB3D-4ECD-9534-DD499EC82934}" presName="parTx" presStyleLbl="alignNode1" presStyleIdx="1" presStyleCnt="2">
        <dgm:presLayoutVars>
          <dgm:chMax val="0"/>
          <dgm:chPref val="0"/>
          <dgm:bulletEnabled val="1"/>
        </dgm:presLayoutVars>
      </dgm:prSet>
      <dgm:spPr/>
    </dgm:pt>
    <dgm:pt modelId="{E7B726CA-8C9B-408C-90D7-89F0952AADB1}" type="pres">
      <dgm:prSet presAssocID="{AB534203-DB3D-4ECD-9534-DD499EC82934}" presName="desTx" presStyleLbl="alignAccFollowNode1" presStyleIdx="1" presStyleCnt="2">
        <dgm:presLayoutVars>
          <dgm:bulletEnabled val="1"/>
        </dgm:presLayoutVars>
      </dgm:prSet>
      <dgm:spPr/>
    </dgm:pt>
  </dgm:ptLst>
  <dgm:cxnLst>
    <dgm:cxn modelId="{264E5A06-E846-43E6-A8BD-4909E191DE07}" srcId="{AB534203-DB3D-4ECD-9534-DD499EC82934}" destId="{2F6DFD78-ED6C-400E-AF81-074E70D0BCCD}" srcOrd="1" destOrd="0" parTransId="{E8FC90DE-E155-458A-8762-AE59E7EE5D14}" sibTransId="{CD961576-9FE4-4B4D-8101-9283C3B59509}"/>
    <dgm:cxn modelId="{81BB7B13-EC76-4990-A509-2085395CF29F}" type="presOf" srcId="{4B4A0C1A-882D-4DD8-8DF8-408CA356F075}" destId="{59D082A1-3B9C-4E35-9640-B3E15ECC4D6C}" srcOrd="0" destOrd="0" presId="urn:microsoft.com/office/officeart/2005/8/layout/hList1"/>
    <dgm:cxn modelId="{21000617-0CA8-4D8A-9CDA-BC5A1CFD2921}" type="presOf" srcId="{2C9D46A9-B3D4-495C-A937-C06C6ABAB172}" destId="{ECBDFAE5-2585-4D21-BA98-EB2DE14A7631}" srcOrd="0" destOrd="0" presId="urn:microsoft.com/office/officeart/2005/8/layout/hList1"/>
    <dgm:cxn modelId="{EDA85520-21AE-4C9E-A853-C0FA561F4664}" srcId="{4B4A0C1A-882D-4DD8-8DF8-408CA356F075}" destId="{EE3D08DB-C5D9-4618-8569-2CB00E919A64}" srcOrd="1" destOrd="0" parTransId="{FF47DBB6-8A0E-42AF-A5DD-95C9B073719A}" sibTransId="{AD009D81-CB0F-4DA2-B807-373448C3B53F}"/>
    <dgm:cxn modelId="{D6521867-A9E1-4DBB-8008-A7574C95A0E5}" srcId="{AB534203-DB3D-4ECD-9534-DD499EC82934}" destId="{8D6B4070-B105-4A57-B344-9D444031DA47}" srcOrd="0" destOrd="0" parTransId="{D5A58399-E24D-4D66-9588-0C9675681E8F}" sibTransId="{38356C2E-6201-4127-9922-09C1777E6A70}"/>
    <dgm:cxn modelId="{47EC1369-4106-4DDD-A10D-268FBF6822E8}" type="presOf" srcId="{2F6DFD78-ED6C-400E-AF81-074E70D0BCCD}" destId="{E7B726CA-8C9B-408C-90D7-89F0952AADB1}" srcOrd="0" destOrd="1" presId="urn:microsoft.com/office/officeart/2005/8/layout/hList1"/>
    <dgm:cxn modelId="{6472DA7A-74AF-4701-B417-43823244BCA2}" type="presOf" srcId="{9109A5C9-6558-4AF3-91DA-571225E4EE9E}" destId="{AF27617A-D9C1-4412-9319-1557A3CB60CC}" srcOrd="0" destOrd="2" presId="urn:microsoft.com/office/officeart/2005/8/layout/hList1"/>
    <dgm:cxn modelId="{E7E7657D-EC43-4603-9A89-4800BB03C317}" type="presOf" srcId="{273CD4F3-B31F-46BD-825D-D4A394428117}" destId="{E7B726CA-8C9B-408C-90D7-89F0952AADB1}" srcOrd="0" destOrd="3" presId="urn:microsoft.com/office/officeart/2005/8/layout/hList1"/>
    <dgm:cxn modelId="{1C55F77E-BC84-4A65-B2F5-D6B41961523D}" srcId="{AB534203-DB3D-4ECD-9534-DD499EC82934}" destId="{273CD4F3-B31F-46BD-825D-D4A394428117}" srcOrd="3" destOrd="0" parTransId="{FD29D427-F411-49FF-A4BB-D1682C5F3B95}" sibTransId="{05092DF0-57D7-4CA1-8D9C-9E61621040F5}"/>
    <dgm:cxn modelId="{3EB79A93-A320-4680-86A5-607CBAF01FE0}" srcId="{AB534203-DB3D-4ECD-9534-DD499EC82934}" destId="{D20404BB-2183-4945-8D65-18C2DDE996D9}" srcOrd="2" destOrd="0" parTransId="{9E5FEF2A-F9F8-4661-8206-6F6F2D8D93C6}" sibTransId="{224EA8B9-1DF1-4B6A-AF8F-C49A5D007CFF}"/>
    <dgm:cxn modelId="{62B7CC96-B29D-46AA-9E2D-A6CD2B1C0F10}" srcId="{4B4A0C1A-882D-4DD8-8DF8-408CA356F075}" destId="{4E6D6ECE-8EEA-4418-8FD8-496E256D00DF}" srcOrd="3" destOrd="0" parTransId="{0FF9AFD0-2091-426E-9D35-68A5AF464382}" sibTransId="{876ACCB6-43CF-4A61-8F7D-791D31DAEE56}"/>
    <dgm:cxn modelId="{D3E00998-1B28-4BDF-9246-3D621F8492A7}" type="presOf" srcId="{8D6B4070-B105-4A57-B344-9D444031DA47}" destId="{E7B726CA-8C9B-408C-90D7-89F0952AADB1}" srcOrd="0" destOrd="0" presId="urn:microsoft.com/office/officeart/2005/8/layout/hList1"/>
    <dgm:cxn modelId="{D30A149C-506A-4613-9DB6-F071312C1D38}" srcId="{4B4A0C1A-882D-4DD8-8DF8-408CA356F075}" destId="{BEDA96AC-F36A-4894-B9A0-053E2D2A1350}" srcOrd="0" destOrd="0" parTransId="{3E615058-A647-4006-BD0F-1AF066C1FD91}" sibTransId="{80206F24-166E-4D4D-BB78-9310884FD0F4}"/>
    <dgm:cxn modelId="{752177A1-95DB-41DF-9F72-4FA47CC043EF}" type="presOf" srcId="{D20404BB-2183-4945-8D65-18C2DDE996D9}" destId="{E7B726CA-8C9B-408C-90D7-89F0952AADB1}" srcOrd="0" destOrd="2" presId="urn:microsoft.com/office/officeart/2005/8/layout/hList1"/>
    <dgm:cxn modelId="{75D679A4-210A-4216-A803-2D7854D35023}" srcId="{4B4A0C1A-882D-4DD8-8DF8-408CA356F075}" destId="{9109A5C9-6558-4AF3-91DA-571225E4EE9E}" srcOrd="2" destOrd="0" parTransId="{C476A677-4014-4621-B1DA-2BEDFC151DF2}" sibTransId="{F2DF02AD-5976-4C33-AABC-6C6F00E41DDD}"/>
    <dgm:cxn modelId="{72DB81A4-FA28-46BB-A32D-436E8913991B}" srcId="{2C9D46A9-B3D4-495C-A937-C06C6ABAB172}" destId="{AB534203-DB3D-4ECD-9534-DD499EC82934}" srcOrd="1" destOrd="0" parTransId="{A3BD33FE-6122-4D68-B433-7F2759F0E1E7}" sibTransId="{1ECE176B-DFB9-4150-BDED-8B96DFBC4B55}"/>
    <dgm:cxn modelId="{91084EB3-644C-48B1-AC6C-56E3F1CC753D}" type="presOf" srcId="{EE3D08DB-C5D9-4618-8569-2CB00E919A64}" destId="{AF27617A-D9C1-4412-9319-1557A3CB60CC}" srcOrd="0" destOrd="1" presId="urn:microsoft.com/office/officeart/2005/8/layout/hList1"/>
    <dgm:cxn modelId="{948289D4-E012-4C98-A53A-FDA26530126B}" type="presOf" srcId="{BEDA96AC-F36A-4894-B9A0-053E2D2A1350}" destId="{AF27617A-D9C1-4412-9319-1557A3CB60CC}" srcOrd="0" destOrd="0" presId="urn:microsoft.com/office/officeart/2005/8/layout/hList1"/>
    <dgm:cxn modelId="{F80836EE-FCCF-4D84-9EA5-3DC73122CC1D}" type="presOf" srcId="{4E6D6ECE-8EEA-4418-8FD8-496E256D00DF}" destId="{AF27617A-D9C1-4412-9319-1557A3CB60CC}" srcOrd="0" destOrd="3" presId="urn:microsoft.com/office/officeart/2005/8/layout/hList1"/>
    <dgm:cxn modelId="{F409EEF4-24A0-4F3F-9D45-D02B874E4E7C}" type="presOf" srcId="{AB534203-DB3D-4ECD-9534-DD499EC82934}" destId="{B71CB973-D72B-4D56-92E9-8A02202A09BA}" srcOrd="0" destOrd="0" presId="urn:microsoft.com/office/officeart/2005/8/layout/hList1"/>
    <dgm:cxn modelId="{5DFB60FA-F9E9-47F6-BD17-459AD22746A0}" srcId="{2C9D46A9-B3D4-495C-A937-C06C6ABAB172}" destId="{4B4A0C1A-882D-4DD8-8DF8-408CA356F075}" srcOrd="0" destOrd="0" parTransId="{B98556C8-3F3B-4306-B163-3F3B397F7692}" sibTransId="{488EFB5A-A05D-4968-977A-C7643AF130E2}"/>
    <dgm:cxn modelId="{EB931143-6B53-49D0-A2D0-2798589EBA29}" type="presParOf" srcId="{ECBDFAE5-2585-4D21-BA98-EB2DE14A7631}" destId="{2BD89BAA-A33F-4071-AE56-CFE6EB1829BF}" srcOrd="0" destOrd="0" presId="urn:microsoft.com/office/officeart/2005/8/layout/hList1"/>
    <dgm:cxn modelId="{BF07F012-E383-4417-8044-BDB3CFFFA22E}" type="presParOf" srcId="{2BD89BAA-A33F-4071-AE56-CFE6EB1829BF}" destId="{59D082A1-3B9C-4E35-9640-B3E15ECC4D6C}" srcOrd="0" destOrd="0" presId="urn:microsoft.com/office/officeart/2005/8/layout/hList1"/>
    <dgm:cxn modelId="{8614AB3B-7B5F-4C00-A77B-46337327357B}" type="presParOf" srcId="{2BD89BAA-A33F-4071-AE56-CFE6EB1829BF}" destId="{AF27617A-D9C1-4412-9319-1557A3CB60CC}" srcOrd="1" destOrd="0" presId="urn:microsoft.com/office/officeart/2005/8/layout/hList1"/>
    <dgm:cxn modelId="{FA7EA63A-0632-43EC-9D30-467C17F29AB0}" type="presParOf" srcId="{ECBDFAE5-2585-4D21-BA98-EB2DE14A7631}" destId="{AA530DD9-5808-4217-9130-F5A7F3C32336}" srcOrd="1" destOrd="0" presId="urn:microsoft.com/office/officeart/2005/8/layout/hList1"/>
    <dgm:cxn modelId="{12B4F4BB-2DDB-4360-A9CD-260D8EF2757D}" type="presParOf" srcId="{ECBDFAE5-2585-4D21-BA98-EB2DE14A7631}" destId="{DDFD734F-BDE3-479B-B869-5B0318CC3D10}" srcOrd="2" destOrd="0" presId="urn:microsoft.com/office/officeart/2005/8/layout/hList1"/>
    <dgm:cxn modelId="{32BA848F-1EF5-4060-A930-46F665FB68B4}" type="presParOf" srcId="{DDFD734F-BDE3-479B-B869-5B0318CC3D10}" destId="{B71CB973-D72B-4D56-92E9-8A02202A09BA}" srcOrd="0" destOrd="0" presId="urn:microsoft.com/office/officeart/2005/8/layout/hList1"/>
    <dgm:cxn modelId="{BF42AD02-F21A-4839-A86D-657B8949EB48}" type="presParOf" srcId="{DDFD734F-BDE3-479B-B869-5B0318CC3D10}" destId="{E7B726CA-8C9B-408C-90D7-89F0952AADB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E02EC7-9B52-43F5-9CF4-E8EEF91009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E43E948-10EB-4459-B5EF-3E66F4DC5A6A}">
      <dgm:prSet/>
      <dgm:spPr/>
      <dgm:t>
        <a:bodyPr/>
        <a:lstStyle/>
        <a:p>
          <a:pPr>
            <a:lnSpc>
              <a:spcPct val="100000"/>
            </a:lnSpc>
          </a:pPr>
          <a:r>
            <a:rPr lang="en-US">
              <a:latin typeface="Arial Nova Light"/>
              <a:cs typeface="Aharoni"/>
            </a:rPr>
            <a:t>Create an easy-to-use interface which displays each landing page in a robust manner</a:t>
          </a:r>
        </a:p>
      </dgm:t>
    </dgm:pt>
    <dgm:pt modelId="{AF9D26B0-8049-4474-9433-77374B5A3B0D}" type="parTrans" cxnId="{9C2CABB9-C165-49EC-AC7C-108E964C6209}">
      <dgm:prSet/>
      <dgm:spPr/>
      <dgm:t>
        <a:bodyPr/>
        <a:lstStyle/>
        <a:p>
          <a:endParaRPr lang="en-US"/>
        </a:p>
      </dgm:t>
    </dgm:pt>
    <dgm:pt modelId="{52E75376-1B79-4328-B3B3-A3683A874C0A}" type="sibTrans" cxnId="{9C2CABB9-C165-49EC-AC7C-108E964C6209}">
      <dgm:prSet/>
      <dgm:spPr/>
      <dgm:t>
        <a:bodyPr/>
        <a:lstStyle/>
        <a:p>
          <a:endParaRPr lang="en-US"/>
        </a:p>
      </dgm:t>
    </dgm:pt>
    <dgm:pt modelId="{848F610A-1B26-4987-A4BE-5AE902CAF73D}">
      <dgm:prSet/>
      <dgm:spPr/>
      <dgm:t>
        <a:bodyPr/>
        <a:lstStyle/>
        <a:p>
          <a:pPr rtl="0">
            <a:lnSpc>
              <a:spcPct val="100000"/>
            </a:lnSpc>
          </a:pPr>
          <a:r>
            <a:rPr lang="en-US">
              <a:latin typeface="Arial Nova Light"/>
              <a:cs typeface="Aharoni"/>
            </a:rPr>
            <a:t>Cut down on miscommunication regarding work schedules between the team members</a:t>
          </a:r>
        </a:p>
      </dgm:t>
    </dgm:pt>
    <dgm:pt modelId="{B3DAF620-67C4-4E81-BA46-433346A738F4}" type="parTrans" cxnId="{7D732000-B042-4A34-8F1B-3DD0BB8E4CBA}">
      <dgm:prSet/>
      <dgm:spPr/>
      <dgm:t>
        <a:bodyPr/>
        <a:lstStyle/>
        <a:p>
          <a:endParaRPr lang="en-US"/>
        </a:p>
      </dgm:t>
    </dgm:pt>
    <dgm:pt modelId="{5216E953-E19B-49C3-8E52-45568DF3DE2F}" type="sibTrans" cxnId="{7D732000-B042-4A34-8F1B-3DD0BB8E4CBA}">
      <dgm:prSet/>
      <dgm:spPr/>
      <dgm:t>
        <a:bodyPr/>
        <a:lstStyle/>
        <a:p>
          <a:endParaRPr lang="en-US"/>
        </a:p>
      </dgm:t>
    </dgm:pt>
    <dgm:pt modelId="{4101388F-CEC8-465B-8B69-2FF2CB4E84F2}">
      <dgm:prSet phldr="0"/>
      <dgm:spPr/>
      <dgm:t>
        <a:bodyPr/>
        <a:lstStyle/>
        <a:p>
          <a:pPr>
            <a:lnSpc>
              <a:spcPct val="100000"/>
            </a:lnSpc>
          </a:pPr>
          <a:r>
            <a:rPr lang="en-US">
              <a:latin typeface="Arial Nova Light"/>
              <a:cs typeface="Aharoni"/>
            </a:rPr>
            <a:t>Create an area for employees to put in their availability</a:t>
          </a:r>
        </a:p>
      </dgm:t>
    </dgm:pt>
    <dgm:pt modelId="{5AD27AC8-8B62-4BB6-93F0-329FD16AF76C}" type="parTrans" cxnId="{33F0E67B-23F4-4B11-927C-D30961C60762}">
      <dgm:prSet/>
      <dgm:spPr/>
      <dgm:t>
        <a:bodyPr/>
        <a:lstStyle/>
        <a:p>
          <a:endParaRPr lang="en-US"/>
        </a:p>
      </dgm:t>
    </dgm:pt>
    <dgm:pt modelId="{FA76BCF2-4CE4-428F-A166-ADF73C6B18DC}" type="sibTrans" cxnId="{33F0E67B-23F4-4B11-927C-D30961C60762}">
      <dgm:prSet/>
      <dgm:spPr/>
      <dgm:t>
        <a:bodyPr/>
        <a:lstStyle/>
        <a:p>
          <a:endParaRPr lang="en-US"/>
        </a:p>
      </dgm:t>
    </dgm:pt>
    <dgm:pt modelId="{F3E488D1-FE3B-4588-B9E4-4CA09F846315}">
      <dgm:prSet phldr="0"/>
      <dgm:spPr/>
      <dgm:t>
        <a:bodyPr/>
        <a:lstStyle/>
        <a:p>
          <a:pPr rtl="0">
            <a:lnSpc>
              <a:spcPct val="100000"/>
            </a:lnSpc>
          </a:pPr>
          <a:r>
            <a:rPr lang="en-US"/>
            <a:t>Create an area for employees to change or offer up their shift</a:t>
          </a:r>
          <a:endParaRPr lang="en-US">
            <a:latin typeface="Elephant"/>
            <a:cs typeface="Aharoni"/>
          </a:endParaRPr>
        </a:p>
      </dgm:t>
    </dgm:pt>
    <dgm:pt modelId="{B732F024-2372-4C81-B36A-6443F590908C}" type="parTrans" cxnId="{E1771200-C028-4A3C-994F-CE4D3040EA72}">
      <dgm:prSet/>
      <dgm:spPr/>
      <dgm:t>
        <a:bodyPr/>
        <a:lstStyle/>
        <a:p>
          <a:endParaRPr lang="en-US"/>
        </a:p>
      </dgm:t>
    </dgm:pt>
    <dgm:pt modelId="{0CFC146C-4652-4D90-B9B2-904419984211}" type="sibTrans" cxnId="{E1771200-C028-4A3C-994F-CE4D3040EA72}">
      <dgm:prSet/>
      <dgm:spPr/>
      <dgm:t>
        <a:bodyPr/>
        <a:lstStyle/>
        <a:p>
          <a:endParaRPr lang="en-US"/>
        </a:p>
      </dgm:t>
    </dgm:pt>
    <dgm:pt modelId="{1C36031D-95FC-4BC1-9BE5-59193DC9FB39}" type="pres">
      <dgm:prSet presAssocID="{F6E02EC7-9B52-43F5-9CF4-E8EEF9100994}" presName="root" presStyleCnt="0">
        <dgm:presLayoutVars>
          <dgm:dir/>
          <dgm:resizeHandles val="exact"/>
        </dgm:presLayoutVars>
      </dgm:prSet>
      <dgm:spPr/>
    </dgm:pt>
    <dgm:pt modelId="{4E69F821-A23E-424F-9D2E-65CE004FD845}" type="pres">
      <dgm:prSet presAssocID="{2E43E948-10EB-4459-B5EF-3E66F4DC5A6A}" presName="compNode" presStyleCnt="0"/>
      <dgm:spPr/>
    </dgm:pt>
    <dgm:pt modelId="{B843B7A8-F802-4575-B05F-4D0F6035F35B}" type="pres">
      <dgm:prSet presAssocID="{2E43E948-10EB-4459-B5EF-3E66F4DC5A6A}" presName="bgRect" presStyleLbl="bgShp" presStyleIdx="0" presStyleCnt="4"/>
      <dgm:spPr/>
    </dgm:pt>
    <dgm:pt modelId="{6E4A4333-F9D2-4BEC-9D52-E6E18668EE68}" type="pres">
      <dgm:prSet presAssocID="{2E43E948-10EB-4459-B5EF-3E66F4DC5A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FCB6E0C8-F4BD-477B-B522-CA12CA2D0EA9}" type="pres">
      <dgm:prSet presAssocID="{2E43E948-10EB-4459-B5EF-3E66F4DC5A6A}" presName="spaceRect" presStyleCnt="0"/>
      <dgm:spPr/>
    </dgm:pt>
    <dgm:pt modelId="{2183BFAF-AF9A-42EE-89B3-016122BEFD55}" type="pres">
      <dgm:prSet presAssocID="{2E43E948-10EB-4459-B5EF-3E66F4DC5A6A}" presName="parTx" presStyleLbl="revTx" presStyleIdx="0" presStyleCnt="4">
        <dgm:presLayoutVars>
          <dgm:chMax val="0"/>
          <dgm:chPref val="0"/>
        </dgm:presLayoutVars>
      </dgm:prSet>
      <dgm:spPr/>
    </dgm:pt>
    <dgm:pt modelId="{B0B5BBAE-F9A7-4607-86E1-CA42E0015D7D}" type="pres">
      <dgm:prSet presAssocID="{52E75376-1B79-4328-B3B3-A3683A874C0A}" presName="sibTrans" presStyleCnt="0"/>
      <dgm:spPr/>
    </dgm:pt>
    <dgm:pt modelId="{6D8D764E-7E6E-4ABF-B9D7-57442506E88E}" type="pres">
      <dgm:prSet presAssocID="{4101388F-CEC8-465B-8B69-2FF2CB4E84F2}" presName="compNode" presStyleCnt="0"/>
      <dgm:spPr/>
    </dgm:pt>
    <dgm:pt modelId="{3BB69ABE-3460-44BF-B215-5C958CB8B250}" type="pres">
      <dgm:prSet presAssocID="{4101388F-CEC8-465B-8B69-2FF2CB4E84F2}" presName="bgRect" presStyleLbl="bgShp" presStyleIdx="1" presStyleCnt="4"/>
      <dgm:spPr/>
    </dgm:pt>
    <dgm:pt modelId="{134C17F3-DF24-4402-8170-6707AF3DF14A}" type="pres">
      <dgm:prSet presAssocID="{4101388F-CEC8-465B-8B69-2FF2CB4E84F2}" presName="iconRect" presStyleLbl="node1" presStyleIdx="1" presStyleCnt="4"/>
      <dgm:spPr/>
    </dgm:pt>
    <dgm:pt modelId="{F2F20256-7B21-46FC-85D7-EFFC7E3D2FDB}" type="pres">
      <dgm:prSet presAssocID="{4101388F-CEC8-465B-8B69-2FF2CB4E84F2}" presName="spaceRect" presStyleCnt="0"/>
      <dgm:spPr/>
    </dgm:pt>
    <dgm:pt modelId="{F7D9A0A2-6A92-471A-BF85-C15E168EDBD9}" type="pres">
      <dgm:prSet presAssocID="{4101388F-CEC8-465B-8B69-2FF2CB4E84F2}" presName="parTx" presStyleLbl="revTx" presStyleIdx="1" presStyleCnt="4">
        <dgm:presLayoutVars>
          <dgm:chMax val="0"/>
          <dgm:chPref val="0"/>
        </dgm:presLayoutVars>
      </dgm:prSet>
      <dgm:spPr/>
    </dgm:pt>
    <dgm:pt modelId="{CB48BAA3-DA18-4420-9AFC-B3FCB8710055}" type="pres">
      <dgm:prSet presAssocID="{FA76BCF2-4CE4-428F-A166-ADF73C6B18DC}" presName="sibTrans" presStyleCnt="0"/>
      <dgm:spPr/>
    </dgm:pt>
    <dgm:pt modelId="{6BCA79A5-7CD7-4270-963B-D885212E3D12}" type="pres">
      <dgm:prSet presAssocID="{F3E488D1-FE3B-4588-B9E4-4CA09F846315}" presName="compNode" presStyleCnt="0"/>
      <dgm:spPr/>
    </dgm:pt>
    <dgm:pt modelId="{B15B8BD6-C35B-4D38-BC00-6AFF6C5F0CD1}" type="pres">
      <dgm:prSet presAssocID="{F3E488D1-FE3B-4588-B9E4-4CA09F846315}" presName="bgRect" presStyleLbl="bgShp" presStyleIdx="2" presStyleCnt="4"/>
      <dgm:spPr/>
    </dgm:pt>
    <dgm:pt modelId="{8F6E0BA7-D15F-465B-A12B-35CF1B704C46}" type="pres">
      <dgm:prSet presAssocID="{F3E488D1-FE3B-4588-B9E4-4CA09F846315}" presName="iconRect" presStyleLbl="node1" presStyleIdx="2" presStyleCnt="4"/>
      <dgm:spPr/>
    </dgm:pt>
    <dgm:pt modelId="{219A9820-1890-4AC1-838C-89331D246E5E}" type="pres">
      <dgm:prSet presAssocID="{F3E488D1-FE3B-4588-B9E4-4CA09F846315}" presName="spaceRect" presStyleCnt="0"/>
      <dgm:spPr/>
    </dgm:pt>
    <dgm:pt modelId="{6D89F427-7CB9-4E64-B365-15D05703E8B5}" type="pres">
      <dgm:prSet presAssocID="{F3E488D1-FE3B-4588-B9E4-4CA09F846315}" presName="parTx" presStyleLbl="revTx" presStyleIdx="2" presStyleCnt="4">
        <dgm:presLayoutVars>
          <dgm:chMax val="0"/>
          <dgm:chPref val="0"/>
        </dgm:presLayoutVars>
      </dgm:prSet>
      <dgm:spPr/>
    </dgm:pt>
    <dgm:pt modelId="{E4FE25CD-68B2-46D7-9BE7-CB4C52FE9076}" type="pres">
      <dgm:prSet presAssocID="{0CFC146C-4652-4D90-B9B2-904419984211}" presName="sibTrans" presStyleCnt="0"/>
      <dgm:spPr/>
    </dgm:pt>
    <dgm:pt modelId="{6BC3066D-1299-40C6-9452-3ED0C3CC2423}" type="pres">
      <dgm:prSet presAssocID="{848F610A-1B26-4987-A4BE-5AE902CAF73D}" presName="compNode" presStyleCnt="0"/>
      <dgm:spPr/>
    </dgm:pt>
    <dgm:pt modelId="{489992C1-FC4C-41CA-B6F8-66B945AD4072}" type="pres">
      <dgm:prSet presAssocID="{848F610A-1B26-4987-A4BE-5AE902CAF73D}" presName="bgRect" presStyleLbl="bgShp" presStyleIdx="3" presStyleCnt="4"/>
      <dgm:spPr/>
    </dgm:pt>
    <dgm:pt modelId="{4A0D0DB2-A92B-4D0A-A09E-6425CC39CB11}" type="pres">
      <dgm:prSet presAssocID="{848F610A-1B26-4987-A4BE-5AE902CAF73D}" presName="iconRect" presStyleLbl="node1" presStyleIdx="3"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29A94E4E-3037-482A-97FA-04F23A22022E}" type="pres">
      <dgm:prSet presAssocID="{848F610A-1B26-4987-A4BE-5AE902CAF73D}" presName="spaceRect" presStyleCnt="0"/>
      <dgm:spPr/>
    </dgm:pt>
    <dgm:pt modelId="{AF3221FC-9B91-4BB4-993C-E7B55F9489A8}" type="pres">
      <dgm:prSet presAssocID="{848F610A-1B26-4987-A4BE-5AE902CAF73D}" presName="parTx" presStyleLbl="revTx" presStyleIdx="3" presStyleCnt="4">
        <dgm:presLayoutVars>
          <dgm:chMax val="0"/>
          <dgm:chPref val="0"/>
        </dgm:presLayoutVars>
      </dgm:prSet>
      <dgm:spPr/>
    </dgm:pt>
  </dgm:ptLst>
  <dgm:cxnLst>
    <dgm:cxn modelId="{E1771200-C028-4A3C-994F-CE4D3040EA72}" srcId="{F6E02EC7-9B52-43F5-9CF4-E8EEF9100994}" destId="{F3E488D1-FE3B-4588-B9E4-4CA09F846315}" srcOrd="2" destOrd="0" parTransId="{B732F024-2372-4C81-B36A-6443F590908C}" sibTransId="{0CFC146C-4652-4D90-B9B2-904419984211}"/>
    <dgm:cxn modelId="{7D732000-B042-4A34-8F1B-3DD0BB8E4CBA}" srcId="{F6E02EC7-9B52-43F5-9CF4-E8EEF9100994}" destId="{848F610A-1B26-4987-A4BE-5AE902CAF73D}" srcOrd="3" destOrd="0" parTransId="{B3DAF620-67C4-4E81-BA46-433346A738F4}" sibTransId="{5216E953-E19B-49C3-8E52-45568DF3DE2F}"/>
    <dgm:cxn modelId="{33F0E67B-23F4-4B11-927C-D30961C60762}" srcId="{F6E02EC7-9B52-43F5-9CF4-E8EEF9100994}" destId="{4101388F-CEC8-465B-8B69-2FF2CB4E84F2}" srcOrd="1" destOrd="0" parTransId="{5AD27AC8-8B62-4BB6-93F0-329FD16AF76C}" sibTransId="{FA76BCF2-4CE4-428F-A166-ADF73C6B18DC}"/>
    <dgm:cxn modelId="{C9CC819D-269F-4F65-86D5-CFAF6275CE0F}" type="presOf" srcId="{4101388F-CEC8-465B-8B69-2FF2CB4E84F2}" destId="{F7D9A0A2-6A92-471A-BF85-C15E168EDBD9}" srcOrd="0" destOrd="0" presId="urn:microsoft.com/office/officeart/2018/2/layout/IconVerticalSolidList"/>
    <dgm:cxn modelId="{70A49FA7-88C8-443A-9948-8AB36460D555}" type="presOf" srcId="{F6E02EC7-9B52-43F5-9CF4-E8EEF9100994}" destId="{1C36031D-95FC-4BC1-9BE5-59193DC9FB39}" srcOrd="0" destOrd="0" presId="urn:microsoft.com/office/officeart/2018/2/layout/IconVerticalSolidList"/>
    <dgm:cxn modelId="{9C2CABB9-C165-49EC-AC7C-108E964C6209}" srcId="{F6E02EC7-9B52-43F5-9CF4-E8EEF9100994}" destId="{2E43E948-10EB-4459-B5EF-3E66F4DC5A6A}" srcOrd="0" destOrd="0" parTransId="{AF9D26B0-8049-4474-9433-77374B5A3B0D}" sibTransId="{52E75376-1B79-4328-B3B3-A3683A874C0A}"/>
    <dgm:cxn modelId="{15D05FBB-4BFC-4DB7-9D4B-365C4E3D272C}" type="presOf" srcId="{2E43E948-10EB-4459-B5EF-3E66F4DC5A6A}" destId="{2183BFAF-AF9A-42EE-89B3-016122BEFD55}" srcOrd="0" destOrd="0" presId="urn:microsoft.com/office/officeart/2018/2/layout/IconVerticalSolidList"/>
    <dgm:cxn modelId="{374A92DD-DEFB-4827-8417-C1437EC134B8}" type="presOf" srcId="{F3E488D1-FE3B-4588-B9E4-4CA09F846315}" destId="{6D89F427-7CB9-4E64-B365-15D05703E8B5}" srcOrd="0" destOrd="0" presId="urn:microsoft.com/office/officeart/2018/2/layout/IconVerticalSolidList"/>
    <dgm:cxn modelId="{B9364EF8-6651-489E-AD88-C1E6A310FF87}" type="presOf" srcId="{848F610A-1B26-4987-A4BE-5AE902CAF73D}" destId="{AF3221FC-9B91-4BB4-993C-E7B55F9489A8}" srcOrd="0" destOrd="0" presId="urn:microsoft.com/office/officeart/2018/2/layout/IconVerticalSolidList"/>
    <dgm:cxn modelId="{5F1D58E4-8C05-4E7B-A260-436D299CC29F}" type="presParOf" srcId="{1C36031D-95FC-4BC1-9BE5-59193DC9FB39}" destId="{4E69F821-A23E-424F-9D2E-65CE004FD845}" srcOrd="0" destOrd="0" presId="urn:microsoft.com/office/officeart/2018/2/layout/IconVerticalSolidList"/>
    <dgm:cxn modelId="{209BDC1D-1FC5-47D4-8C93-7ECF2FAC1631}" type="presParOf" srcId="{4E69F821-A23E-424F-9D2E-65CE004FD845}" destId="{B843B7A8-F802-4575-B05F-4D0F6035F35B}" srcOrd="0" destOrd="0" presId="urn:microsoft.com/office/officeart/2018/2/layout/IconVerticalSolidList"/>
    <dgm:cxn modelId="{3CE730DE-9756-4B80-85B1-0226D01175A2}" type="presParOf" srcId="{4E69F821-A23E-424F-9D2E-65CE004FD845}" destId="{6E4A4333-F9D2-4BEC-9D52-E6E18668EE68}" srcOrd="1" destOrd="0" presId="urn:microsoft.com/office/officeart/2018/2/layout/IconVerticalSolidList"/>
    <dgm:cxn modelId="{F84BC262-110A-49AC-9D14-81D3473A4B07}" type="presParOf" srcId="{4E69F821-A23E-424F-9D2E-65CE004FD845}" destId="{FCB6E0C8-F4BD-477B-B522-CA12CA2D0EA9}" srcOrd="2" destOrd="0" presId="urn:microsoft.com/office/officeart/2018/2/layout/IconVerticalSolidList"/>
    <dgm:cxn modelId="{F4CC4CD7-D65A-4958-A7C3-5FBD5687314D}" type="presParOf" srcId="{4E69F821-A23E-424F-9D2E-65CE004FD845}" destId="{2183BFAF-AF9A-42EE-89B3-016122BEFD55}" srcOrd="3" destOrd="0" presId="urn:microsoft.com/office/officeart/2018/2/layout/IconVerticalSolidList"/>
    <dgm:cxn modelId="{28E9D821-1D59-4424-905D-38578B5CE9C6}" type="presParOf" srcId="{1C36031D-95FC-4BC1-9BE5-59193DC9FB39}" destId="{B0B5BBAE-F9A7-4607-86E1-CA42E0015D7D}" srcOrd="1" destOrd="0" presId="urn:microsoft.com/office/officeart/2018/2/layout/IconVerticalSolidList"/>
    <dgm:cxn modelId="{C07DF17C-8C31-4756-9564-DD1615CB1873}" type="presParOf" srcId="{1C36031D-95FC-4BC1-9BE5-59193DC9FB39}" destId="{6D8D764E-7E6E-4ABF-B9D7-57442506E88E}" srcOrd="2" destOrd="0" presId="urn:microsoft.com/office/officeart/2018/2/layout/IconVerticalSolidList"/>
    <dgm:cxn modelId="{0792F0E7-F7E3-49CA-92A6-2AA6CA34E368}" type="presParOf" srcId="{6D8D764E-7E6E-4ABF-B9D7-57442506E88E}" destId="{3BB69ABE-3460-44BF-B215-5C958CB8B250}" srcOrd="0" destOrd="0" presId="urn:microsoft.com/office/officeart/2018/2/layout/IconVerticalSolidList"/>
    <dgm:cxn modelId="{288585F9-E91B-4BB4-88CC-AA4566010096}" type="presParOf" srcId="{6D8D764E-7E6E-4ABF-B9D7-57442506E88E}" destId="{134C17F3-DF24-4402-8170-6707AF3DF14A}" srcOrd="1" destOrd="0" presId="urn:microsoft.com/office/officeart/2018/2/layout/IconVerticalSolidList"/>
    <dgm:cxn modelId="{F6E45EB5-2DCB-4EDF-A849-72B93FF4C8B0}" type="presParOf" srcId="{6D8D764E-7E6E-4ABF-B9D7-57442506E88E}" destId="{F2F20256-7B21-46FC-85D7-EFFC7E3D2FDB}" srcOrd="2" destOrd="0" presId="urn:microsoft.com/office/officeart/2018/2/layout/IconVerticalSolidList"/>
    <dgm:cxn modelId="{9487D3A7-78CA-4CC4-8720-E1889364C241}" type="presParOf" srcId="{6D8D764E-7E6E-4ABF-B9D7-57442506E88E}" destId="{F7D9A0A2-6A92-471A-BF85-C15E168EDBD9}" srcOrd="3" destOrd="0" presId="urn:microsoft.com/office/officeart/2018/2/layout/IconVerticalSolidList"/>
    <dgm:cxn modelId="{9658CE55-632D-4711-88E7-533A75A51B87}" type="presParOf" srcId="{1C36031D-95FC-4BC1-9BE5-59193DC9FB39}" destId="{CB48BAA3-DA18-4420-9AFC-B3FCB8710055}" srcOrd="3" destOrd="0" presId="urn:microsoft.com/office/officeart/2018/2/layout/IconVerticalSolidList"/>
    <dgm:cxn modelId="{75F266F0-2BCC-4FA5-87F7-7DF6C059D583}" type="presParOf" srcId="{1C36031D-95FC-4BC1-9BE5-59193DC9FB39}" destId="{6BCA79A5-7CD7-4270-963B-D885212E3D12}" srcOrd="4" destOrd="0" presId="urn:microsoft.com/office/officeart/2018/2/layout/IconVerticalSolidList"/>
    <dgm:cxn modelId="{83881428-EA98-48D8-8600-CD2DAEB70891}" type="presParOf" srcId="{6BCA79A5-7CD7-4270-963B-D885212E3D12}" destId="{B15B8BD6-C35B-4D38-BC00-6AFF6C5F0CD1}" srcOrd="0" destOrd="0" presId="urn:microsoft.com/office/officeart/2018/2/layout/IconVerticalSolidList"/>
    <dgm:cxn modelId="{5FFA9D92-B177-4DC5-A9AD-6684A78D26F7}" type="presParOf" srcId="{6BCA79A5-7CD7-4270-963B-D885212E3D12}" destId="{8F6E0BA7-D15F-465B-A12B-35CF1B704C46}" srcOrd="1" destOrd="0" presId="urn:microsoft.com/office/officeart/2018/2/layout/IconVerticalSolidList"/>
    <dgm:cxn modelId="{E8CC88D0-9132-4E66-BE3B-378FAD0CC50F}" type="presParOf" srcId="{6BCA79A5-7CD7-4270-963B-D885212E3D12}" destId="{219A9820-1890-4AC1-838C-89331D246E5E}" srcOrd="2" destOrd="0" presId="urn:microsoft.com/office/officeart/2018/2/layout/IconVerticalSolidList"/>
    <dgm:cxn modelId="{F906AD89-CDB8-41C9-98AF-80C81201AB6F}" type="presParOf" srcId="{6BCA79A5-7CD7-4270-963B-D885212E3D12}" destId="{6D89F427-7CB9-4E64-B365-15D05703E8B5}" srcOrd="3" destOrd="0" presId="urn:microsoft.com/office/officeart/2018/2/layout/IconVerticalSolidList"/>
    <dgm:cxn modelId="{B5DD66B2-6CBD-4EF9-8A13-EC8D79A521EA}" type="presParOf" srcId="{1C36031D-95FC-4BC1-9BE5-59193DC9FB39}" destId="{E4FE25CD-68B2-46D7-9BE7-CB4C52FE9076}" srcOrd="5" destOrd="0" presId="urn:microsoft.com/office/officeart/2018/2/layout/IconVerticalSolidList"/>
    <dgm:cxn modelId="{E7234A9D-3D12-423C-BC4F-8C54DD557755}" type="presParOf" srcId="{1C36031D-95FC-4BC1-9BE5-59193DC9FB39}" destId="{6BC3066D-1299-40C6-9452-3ED0C3CC2423}" srcOrd="6" destOrd="0" presId="urn:microsoft.com/office/officeart/2018/2/layout/IconVerticalSolidList"/>
    <dgm:cxn modelId="{50A314E0-B8A3-4CCA-9CA2-74782CA346BF}" type="presParOf" srcId="{6BC3066D-1299-40C6-9452-3ED0C3CC2423}" destId="{489992C1-FC4C-41CA-B6F8-66B945AD4072}" srcOrd="0" destOrd="0" presId="urn:microsoft.com/office/officeart/2018/2/layout/IconVerticalSolidList"/>
    <dgm:cxn modelId="{56B30FEE-5EE7-4127-A78E-A190178DB4B9}" type="presParOf" srcId="{6BC3066D-1299-40C6-9452-3ED0C3CC2423}" destId="{4A0D0DB2-A92B-4D0A-A09E-6425CC39CB11}" srcOrd="1" destOrd="0" presId="urn:microsoft.com/office/officeart/2018/2/layout/IconVerticalSolidList"/>
    <dgm:cxn modelId="{E7750918-EC8F-445C-8F83-B0F67E2A613E}" type="presParOf" srcId="{6BC3066D-1299-40C6-9452-3ED0C3CC2423}" destId="{29A94E4E-3037-482A-97FA-04F23A22022E}" srcOrd="2" destOrd="0" presId="urn:microsoft.com/office/officeart/2018/2/layout/IconVerticalSolidList"/>
    <dgm:cxn modelId="{FECC0595-6467-4CE2-B022-F5FA8ABC872A}" type="presParOf" srcId="{6BC3066D-1299-40C6-9452-3ED0C3CC2423}" destId="{AF3221FC-9B91-4BB4-993C-E7B55F9489A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81D7B-1D8D-49F6-96F0-84D6E244D051}"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0ECADD0E-866F-40A8-8708-F8A4193656FC}">
      <dgm:prSet/>
      <dgm:spPr/>
      <dgm:t>
        <a:bodyPr/>
        <a:lstStyle/>
        <a:p>
          <a:r>
            <a:rPr lang="en-US">
              <a:latin typeface="Arial Nova Light"/>
            </a:rPr>
            <a:t>Requirements Gathering (TBD)</a:t>
          </a:r>
        </a:p>
      </dgm:t>
    </dgm:pt>
    <dgm:pt modelId="{B71250C6-869E-4E98-8C07-027A8103CE52}" type="parTrans" cxnId="{6AF7C919-0A4A-441A-9126-0E3C4642CA9A}">
      <dgm:prSet/>
      <dgm:spPr/>
      <dgm:t>
        <a:bodyPr/>
        <a:lstStyle/>
        <a:p>
          <a:endParaRPr lang="en-US"/>
        </a:p>
      </dgm:t>
    </dgm:pt>
    <dgm:pt modelId="{8C35F27C-C475-403E-84F5-BA6B71D0F0D9}" type="sibTrans" cxnId="{6AF7C919-0A4A-441A-9126-0E3C4642CA9A}">
      <dgm:prSet/>
      <dgm:spPr/>
      <dgm:t>
        <a:bodyPr/>
        <a:lstStyle/>
        <a:p>
          <a:endParaRPr lang="en-US"/>
        </a:p>
      </dgm:t>
    </dgm:pt>
    <dgm:pt modelId="{52D96DC8-51FE-49AF-9AD5-31498B81CD0B}">
      <dgm:prSet/>
      <dgm:spPr/>
      <dgm:t>
        <a:bodyPr/>
        <a:lstStyle/>
        <a:p>
          <a:r>
            <a:rPr lang="en-US">
              <a:latin typeface="Arial Nova Light"/>
            </a:rPr>
            <a:t>Prototype 1 (TBD)</a:t>
          </a:r>
        </a:p>
      </dgm:t>
    </dgm:pt>
    <dgm:pt modelId="{1FCCB3A2-253E-4212-9CC0-B5C5A69C9E7D}" type="parTrans" cxnId="{8D973D15-30CC-4C9D-85B8-00904CCE5C1D}">
      <dgm:prSet/>
      <dgm:spPr/>
      <dgm:t>
        <a:bodyPr/>
        <a:lstStyle/>
        <a:p>
          <a:endParaRPr lang="en-US"/>
        </a:p>
      </dgm:t>
    </dgm:pt>
    <dgm:pt modelId="{DF1E394F-F06B-46D0-A2D9-C95014FA6A47}" type="sibTrans" cxnId="{8D973D15-30CC-4C9D-85B8-00904CCE5C1D}">
      <dgm:prSet/>
      <dgm:spPr/>
      <dgm:t>
        <a:bodyPr/>
        <a:lstStyle/>
        <a:p>
          <a:endParaRPr lang="en-US"/>
        </a:p>
      </dgm:t>
    </dgm:pt>
    <dgm:pt modelId="{48EFCC55-B4E6-4686-BC72-E9D2711D7DB6}">
      <dgm:prSet/>
      <dgm:spPr/>
      <dgm:t>
        <a:bodyPr/>
        <a:lstStyle/>
        <a:p>
          <a:r>
            <a:rPr lang="en-US">
              <a:latin typeface="Arial Nova Light"/>
            </a:rPr>
            <a:t>Design Specification (TBD)</a:t>
          </a:r>
        </a:p>
      </dgm:t>
    </dgm:pt>
    <dgm:pt modelId="{2A9029AA-FED1-4241-BD1B-B44683D66A89}" type="parTrans" cxnId="{9EC2A822-F574-449D-B240-488970CD580B}">
      <dgm:prSet/>
      <dgm:spPr/>
      <dgm:t>
        <a:bodyPr/>
        <a:lstStyle/>
        <a:p>
          <a:endParaRPr lang="en-US"/>
        </a:p>
      </dgm:t>
    </dgm:pt>
    <dgm:pt modelId="{D1DD774F-94BA-45D1-91BF-FF3EDD90C7B5}" type="sibTrans" cxnId="{9EC2A822-F574-449D-B240-488970CD580B}">
      <dgm:prSet/>
      <dgm:spPr/>
      <dgm:t>
        <a:bodyPr/>
        <a:lstStyle/>
        <a:p>
          <a:endParaRPr lang="en-US"/>
        </a:p>
      </dgm:t>
    </dgm:pt>
    <dgm:pt modelId="{54AFDAF4-EE6A-4047-8B7D-3F96F7D6120C}">
      <dgm:prSet/>
      <dgm:spPr/>
      <dgm:t>
        <a:bodyPr/>
        <a:lstStyle/>
        <a:p>
          <a:r>
            <a:rPr lang="en-US">
              <a:latin typeface="Arial Nova Light"/>
            </a:rPr>
            <a:t>Prototype 2 (TBD)</a:t>
          </a:r>
        </a:p>
      </dgm:t>
    </dgm:pt>
    <dgm:pt modelId="{5FB20ED5-AA30-4E67-B0BB-D001C00A128F}" type="parTrans" cxnId="{67FC57A2-3CA2-4288-B7B2-AA5FFD760387}">
      <dgm:prSet/>
      <dgm:spPr/>
      <dgm:t>
        <a:bodyPr/>
        <a:lstStyle/>
        <a:p>
          <a:endParaRPr lang="en-US"/>
        </a:p>
      </dgm:t>
    </dgm:pt>
    <dgm:pt modelId="{DC304776-7DC6-4A37-8D60-27C44A4DA421}" type="sibTrans" cxnId="{67FC57A2-3CA2-4288-B7B2-AA5FFD760387}">
      <dgm:prSet/>
      <dgm:spPr/>
      <dgm:t>
        <a:bodyPr/>
        <a:lstStyle/>
        <a:p>
          <a:endParaRPr lang="en-US"/>
        </a:p>
      </dgm:t>
    </dgm:pt>
    <dgm:pt modelId="{013195B0-1558-4D47-A5E9-8E0B681349B0}">
      <dgm:prSet/>
      <dgm:spPr/>
      <dgm:t>
        <a:bodyPr/>
        <a:lstStyle/>
        <a:p>
          <a:r>
            <a:rPr lang="en-US">
              <a:latin typeface="Arial Nova Light"/>
            </a:rPr>
            <a:t>Final Product (TBD)</a:t>
          </a:r>
        </a:p>
      </dgm:t>
    </dgm:pt>
    <dgm:pt modelId="{05776CD4-7C84-43E4-AE79-29DD32CC0D90}" type="parTrans" cxnId="{F4E939CC-17C2-490E-B7BA-05879356A7E4}">
      <dgm:prSet/>
      <dgm:spPr/>
      <dgm:t>
        <a:bodyPr/>
        <a:lstStyle/>
        <a:p>
          <a:endParaRPr lang="en-US"/>
        </a:p>
      </dgm:t>
    </dgm:pt>
    <dgm:pt modelId="{29C465FF-2CCE-492E-A23C-83C1A81138AA}" type="sibTrans" cxnId="{F4E939CC-17C2-490E-B7BA-05879356A7E4}">
      <dgm:prSet/>
      <dgm:spPr/>
      <dgm:t>
        <a:bodyPr/>
        <a:lstStyle/>
        <a:p>
          <a:endParaRPr lang="en-US"/>
        </a:p>
      </dgm:t>
    </dgm:pt>
    <dgm:pt modelId="{40E7A600-5204-45FE-AD89-1E27385C2ECD}">
      <dgm:prSet phldr="0"/>
      <dgm:spPr/>
      <dgm:t>
        <a:bodyPr/>
        <a:lstStyle/>
        <a:p>
          <a:pPr rtl="0"/>
          <a:r>
            <a:rPr lang="en-US">
              <a:latin typeface="Arial Nova Light"/>
            </a:rPr>
            <a:t>Prototype 3 (TBD)</a:t>
          </a:r>
        </a:p>
      </dgm:t>
    </dgm:pt>
    <dgm:pt modelId="{76F56424-1D68-436E-B422-208C48CC58C3}" type="parTrans" cxnId="{1CC5541B-F280-4C71-81D0-355F65E66D61}">
      <dgm:prSet/>
      <dgm:spPr/>
    </dgm:pt>
    <dgm:pt modelId="{BFE9955E-BB09-4B5A-9EF5-ED64F778E866}" type="sibTrans" cxnId="{1CC5541B-F280-4C71-81D0-355F65E66D61}">
      <dgm:prSet/>
      <dgm:spPr/>
    </dgm:pt>
    <dgm:pt modelId="{4ADEA2D1-50C0-4DCC-B607-4C1D5A9D8CF9}">
      <dgm:prSet phldr="0"/>
      <dgm:spPr/>
      <dgm:t>
        <a:bodyPr/>
        <a:lstStyle/>
        <a:p>
          <a:pPr rtl="0"/>
          <a:r>
            <a:rPr lang="en-US">
              <a:latin typeface="Arial Nova Light"/>
            </a:rPr>
            <a:t>Testing Plan (TBD)</a:t>
          </a:r>
        </a:p>
      </dgm:t>
    </dgm:pt>
    <dgm:pt modelId="{CD4A5084-7D5B-4A86-996F-DED5AAF9D2F4}" type="parTrans" cxnId="{712F4FB4-05FC-4852-ACCC-1C52E5587760}">
      <dgm:prSet/>
      <dgm:spPr/>
    </dgm:pt>
    <dgm:pt modelId="{D3C8C118-11B0-4C57-81E3-D1D5D5C691BD}" type="sibTrans" cxnId="{712F4FB4-05FC-4852-ACCC-1C52E5587760}">
      <dgm:prSet/>
      <dgm:spPr/>
    </dgm:pt>
    <dgm:pt modelId="{A3B73E07-84B4-4D12-8A6E-2BB62D3C0DC4}" type="pres">
      <dgm:prSet presAssocID="{49281D7B-1D8D-49F6-96F0-84D6E244D051}" presName="linear" presStyleCnt="0">
        <dgm:presLayoutVars>
          <dgm:dir/>
          <dgm:animLvl val="lvl"/>
          <dgm:resizeHandles val="exact"/>
        </dgm:presLayoutVars>
      </dgm:prSet>
      <dgm:spPr/>
    </dgm:pt>
    <dgm:pt modelId="{5BDC91EA-9D70-4FA3-B25C-5A2AD429EA9E}" type="pres">
      <dgm:prSet presAssocID="{0ECADD0E-866F-40A8-8708-F8A4193656FC}" presName="parentLin" presStyleCnt="0"/>
      <dgm:spPr/>
    </dgm:pt>
    <dgm:pt modelId="{5DEC9130-C13F-467E-9E37-6038B88439DF}" type="pres">
      <dgm:prSet presAssocID="{0ECADD0E-866F-40A8-8708-F8A4193656FC}" presName="parentLeftMargin" presStyleLbl="node1" presStyleIdx="0" presStyleCnt="7"/>
      <dgm:spPr/>
    </dgm:pt>
    <dgm:pt modelId="{C0CD058E-689D-419A-9C38-26CC05D66135}" type="pres">
      <dgm:prSet presAssocID="{0ECADD0E-866F-40A8-8708-F8A4193656FC}" presName="parentText" presStyleLbl="node1" presStyleIdx="0" presStyleCnt="7">
        <dgm:presLayoutVars>
          <dgm:chMax val="0"/>
          <dgm:bulletEnabled val="1"/>
        </dgm:presLayoutVars>
      </dgm:prSet>
      <dgm:spPr/>
    </dgm:pt>
    <dgm:pt modelId="{4F719973-D4A1-4D0A-807B-80FA10029733}" type="pres">
      <dgm:prSet presAssocID="{0ECADD0E-866F-40A8-8708-F8A4193656FC}" presName="negativeSpace" presStyleCnt="0"/>
      <dgm:spPr/>
    </dgm:pt>
    <dgm:pt modelId="{9F7793A5-1745-4A7A-AFB3-6966D9EE8E17}" type="pres">
      <dgm:prSet presAssocID="{0ECADD0E-866F-40A8-8708-F8A4193656FC}" presName="childText" presStyleLbl="conFgAcc1" presStyleIdx="0" presStyleCnt="7">
        <dgm:presLayoutVars>
          <dgm:bulletEnabled val="1"/>
        </dgm:presLayoutVars>
      </dgm:prSet>
      <dgm:spPr/>
    </dgm:pt>
    <dgm:pt modelId="{68172575-3013-4309-9E03-3198811D3E82}" type="pres">
      <dgm:prSet presAssocID="{8C35F27C-C475-403E-84F5-BA6B71D0F0D9}" presName="spaceBetweenRectangles" presStyleCnt="0"/>
      <dgm:spPr/>
    </dgm:pt>
    <dgm:pt modelId="{1DA17DAD-BBCB-4D8F-BEC9-0AB078F5EA10}" type="pres">
      <dgm:prSet presAssocID="{52D96DC8-51FE-49AF-9AD5-31498B81CD0B}" presName="parentLin" presStyleCnt="0"/>
      <dgm:spPr/>
    </dgm:pt>
    <dgm:pt modelId="{833701F1-CFA9-4570-A696-2295246F527E}" type="pres">
      <dgm:prSet presAssocID="{52D96DC8-51FE-49AF-9AD5-31498B81CD0B}" presName="parentLeftMargin" presStyleLbl="node1" presStyleIdx="0" presStyleCnt="7"/>
      <dgm:spPr/>
    </dgm:pt>
    <dgm:pt modelId="{D402E952-4F59-49CA-A5F4-4B4C33021863}" type="pres">
      <dgm:prSet presAssocID="{52D96DC8-51FE-49AF-9AD5-31498B81CD0B}" presName="parentText" presStyleLbl="node1" presStyleIdx="1" presStyleCnt="7">
        <dgm:presLayoutVars>
          <dgm:chMax val="0"/>
          <dgm:bulletEnabled val="1"/>
        </dgm:presLayoutVars>
      </dgm:prSet>
      <dgm:spPr/>
    </dgm:pt>
    <dgm:pt modelId="{E307494A-FD23-47DB-A2BC-859843EDF87E}" type="pres">
      <dgm:prSet presAssocID="{52D96DC8-51FE-49AF-9AD5-31498B81CD0B}" presName="negativeSpace" presStyleCnt="0"/>
      <dgm:spPr/>
    </dgm:pt>
    <dgm:pt modelId="{7AA2A161-88FA-4876-98AF-4E346FD00596}" type="pres">
      <dgm:prSet presAssocID="{52D96DC8-51FE-49AF-9AD5-31498B81CD0B}" presName="childText" presStyleLbl="conFgAcc1" presStyleIdx="1" presStyleCnt="7">
        <dgm:presLayoutVars>
          <dgm:bulletEnabled val="1"/>
        </dgm:presLayoutVars>
      </dgm:prSet>
      <dgm:spPr/>
    </dgm:pt>
    <dgm:pt modelId="{888B6281-9D62-4C64-90EB-ADE011A2DA6D}" type="pres">
      <dgm:prSet presAssocID="{DF1E394F-F06B-46D0-A2D9-C95014FA6A47}" presName="spaceBetweenRectangles" presStyleCnt="0"/>
      <dgm:spPr/>
    </dgm:pt>
    <dgm:pt modelId="{C438F185-118F-4990-80B5-C95AAC50A8B2}" type="pres">
      <dgm:prSet presAssocID="{48EFCC55-B4E6-4686-BC72-E9D2711D7DB6}" presName="parentLin" presStyleCnt="0"/>
      <dgm:spPr/>
    </dgm:pt>
    <dgm:pt modelId="{FEEEDB87-ED52-4C1D-8D6C-2FEB22F4A082}" type="pres">
      <dgm:prSet presAssocID="{48EFCC55-B4E6-4686-BC72-E9D2711D7DB6}" presName="parentLeftMargin" presStyleLbl="node1" presStyleIdx="1" presStyleCnt="7"/>
      <dgm:spPr/>
    </dgm:pt>
    <dgm:pt modelId="{59E5BF6C-0343-462D-94E0-724D1DC472CB}" type="pres">
      <dgm:prSet presAssocID="{48EFCC55-B4E6-4686-BC72-E9D2711D7DB6}" presName="parentText" presStyleLbl="node1" presStyleIdx="2" presStyleCnt="7">
        <dgm:presLayoutVars>
          <dgm:chMax val="0"/>
          <dgm:bulletEnabled val="1"/>
        </dgm:presLayoutVars>
      </dgm:prSet>
      <dgm:spPr/>
    </dgm:pt>
    <dgm:pt modelId="{BE0A9718-D09D-43B5-95DF-64497B25339D}" type="pres">
      <dgm:prSet presAssocID="{48EFCC55-B4E6-4686-BC72-E9D2711D7DB6}" presName="negativeSpace" presStyleCnt="0"/>
      <dgm:spPr/>
    </dgm:pt>
    <dgm:pt modelId="{8ABE126F-9953-42E1-9D02-90E954F93508}" type="pres">
      <dgm:prSet presAssocID="{48EFCC55-B4E6-4686-BC72-E9D2711D7DB6}" presName="childText" presStyleLbl="conFgAcc1" presStyleIdx="2" presStyleCnt="7">
        <dgm:presLayoutVars>
          <dgm:bulletEnabled val="1"/>
        </dgm:presLayoutVars>
      </dgm:prSet>
      <dgm:spPr/>
    </dgm:pt>
    <dgm:pt modelId="{EF47324B-A70A-489E-BC21-901860A14BF4}" type="pres">
      <dgm:prSet presAssocID="{D1DD774F-94BA-45D1-91BF-FF3EDD90C7B5}" presName="spaceBetweenRectangles" presStyleCnt="0"/>
      <dgm:spPr/>
    </dgm:pt>
    <dgm:pt modelId="{9445F2D7-219B-4023-BFFE-46559A7C5EC4}" type="pres">
      <dgm:prSet presAssocID="{54AFDAF4-EE6A-4047-8B7D-3F96F7D6120C}" presName="parentLin" presStyleCnt="0"/>
      <dgm:spPr/>
    </dgm:pt>
    <dgm:pt modelId="{4A3EB8E0-5244-4BA6-8B83-E51A5B0AAD54}" type="pres">
      <dgm:prSet presAssocID="{54AFDAF4-EE6A-4047-8B7D-3F96F7D6120C}" presName="parentLeftMargin" presStyleLbl="node1" presStyleIdx="2" presStyleCnt="7"/>
      <dgm:spPr/>
    </dgm:pt>
    <dgm:pt modelId="{A19C6CDB-5FA9-4572-85D4-6B1F10DEC113}" type="pres">
      <dgm:prSet presAssocID="{54AFDAF4-EE6A-4047-8B7D-3F96F7D6120C}" presName="parentText" presStyleLbl="node1" presStyleIdx="3" presStyleCnt="7">
        <dgm:presLayoutVars>
          <dgm:chMax val="0"/>
          <dgm:bulletEnabled val="1"/>
        </dgm:presLayoutVars>
      </dgm:prSet>
      <dgm:spPr/>
    </dgm:pt>
    <dgm:pt modelId="{052DBF4D-AC27-42C0-B3C3-CE8117104572}" type="pres">
      <dgm:prSet presAssocID="{54AFDAF4-EE6A-4047-8B7D-3F96F7D6120C}" presName="negativeSpace" presStyleCnt="0"/>
      <dgm:spPr/>
    </dgm:pt>
    <dgm:pt modelId="{5B6CADE6-1BC4-49CB-8DCB-1F3619DD9187}" type="pres">
      <dgm:prSet presAssocID="{54AFDAF4-EE6A-4047-8B7D-3F96F7D6120C}" presName="childText" presStyleLbl="conFgAcc1" presStyleIdx="3" presStyleCnt="7">
        <dgm:presLayoutVars>
          <dgm:bulletEnabled val="1"/>
        </dgm:presLayoutVars>
      </dgm:prSet>
      <dgm:spPr/>
    </dgm:pt>
    <dgm:pt modelId="{5767BB08-945F-42A9-94C7-134BA9B22CFC}" type="pres">
      <dgm:prSet presAssocID="{DC304776-7DC6-4A37-8D60-27C44A4DA421}" presName="spaceBetweenRectangles" presStyleCnt="0"/>
      <dgm:spPr/>
    </dgm:pt>
    <dgm:pt modelId="{C06129E3-ADD1-4717-9486-9B1B25D7DA36}" type="pres">
      <dgm:prSet presAssocID="{40E7A600-5204-45FE-AD89-1E27385C2ECD}" presName="parentLin" presStyleCnt="0"/>
      <dgm:spPr/>
    </dgm:pt>
    <dgm:pt modelId="{73F93478-C5AB-46B3-9625-AF451B1139E3}" type="pres">
      <dgm:prSet presAssocID="{40E7A600-5204-45FE-AD89-1E27385C2ECD}" presName="parentLeftMargin" presStyleLbl="node1" presStyleIdx="3" presStyleCnt="7"/>
      <dgm:spPr/>
    </dgm:pt>
    <dgm:pt modelId="{5ABF7C73-7411-4897-9A5F-919B54E633B5}" type="pres">
      <dgm:prSet presAssocID="{40E7A600-5204-45FE-AD89-1E27385C2ECD}" presName="parentText" presStyleLbl="node1" presStyleIdx="4" presStyleCnt="7">
        <dgm:presLayoutVars>
          <dgm:chMax val="0"/>
          <dgm:bulletEnabled val="1"/>
        </dgm:presLayoutVars>
      </dgm:prSet>
      <dgm:spPr/>
    </dgm:pt>
    <dgm:pt modelId="{ABADDDF4-5016-4BDB-B71C-FE25F578B479}" type="pres">
      <dgm:prSet presAssocID="{40E7A600-5204-45FE-AD89-1E27385C2ECD}" presName="negativeSpace" presStyleCnt="0"/>
      <dgm:spPr/>
    </dgm:pt>
    <dgm:pt modelId="{C6FF0D34-DB17-4312-AF42-DC042E9F2B2C}" type="pres">
      <dgm:prSet presAssocID="{40E7A600-5204-45FE-AD89-1E27385C2ECD}" presName="childText" presStyleLbl="conFgAcc1" presStyleIdx="4" presStyleCnt="7">
        <dgm:presLayoutVars>
          <dgm:bulletEnabled val="1"/>
        </dgm:presLayoutVars>
      </dgm:prSet>
      <dgm:spPr/>
    </dgm:pt>
    <dgm:pt modelId="{BEC976B3-8552-46D4-AE27-544A953E2E56}" type="pres">
      <dgm:prSet presAssocID="{BFE9955E-BB09-4B5A-9EF5-ED64F778E866}" presName="spaceBetweenRectangles" presStyleCnt="0"/>
      <dgm:spPr/>
    </dgm:pt>
    <dgm:pt modelId="{82A853C3-31B3-4FAC-93F9-2C51C9D0129D}" type="pres">
      <dgm:prSet presAssocID="{4ADEA2D1-50C0-4DCC-B607-4C1D5A9D8CF9}" presName="parentLin" presStyleCnt="0"/>
      <dgm:spPr/>
    </dgm:pt>
    <dgm:pt modelId="{98890562-FC52-4936-A658-B336999179AE}" type="pres">
      <dgm:prSet presAssocID="{4ADEA2D1-50C0-4DCC-B607-4C1D5A9D8CF9}" presName="parentLeftMargin" presStyleLbl="node1" presStyleIdx="4" presStyleCnt="7"/>
      <dgm:spPr/>
    </dgm:pt>
    <dgm:pt modelId="{ABEF3CB1-91A2-4E17-8B02-250006C3BD23}" type="pres">
      <dgm:prSet presAssocID="{4ADEA2D1-50C0-4DCC-B607-4C1D5A9D8CF9}" presName="parentText" presStyleLbl="node1" presStyleIdx="5" presStyleCnt="7">
        <dgm:presLayoutVars>
          <dgm:chMax val="0"/>
          <dgm:bulletEnabled val="1"/>
        </dgm:presLayoutVars>
      </dgm:prSet>
      <dgm:spPr/>
    </dgm:pt>
    <dgm:pt modelId="{1AB27AAA-3936-40AE-8486-BAF42F7B237A}" type="pres">
      <dgm:prSet presAssocID="{4ADEA2D1-50C0-4DCC-B607-4C1D5A9D8CF9}" presName="negativeSpace" presStyleCnt="0"/>
      <dgm:spPr/>
    </dgm:pt>
    <dgm:pt modelId="{544A5759-CD4F-4ABB-A498-E7FDC72E287A}" type="pres">
      <dgm:prSet presAssocID="{4ADEA2D1-50C0-4DCC-B607-4C1D5A9D8CF9}" presName="childText" presStyleLbl="conFgAcc1" presStyleIdx="5" presStyleCnt="7">
        <dgm:presLayoutVars>
          <dgm:bulletEnabled val="1"/>
        </dgm:presLayoutVars>
      </dgm:prSet>
      <dgm:spPr/>
    </dgm:pt>
    <dgm:pt modelId="{675B3B55-D6B0-4369-965C-BBD69B46EDED}" type="pres">
      <dgm:prSet presAssocID="{D3C8C118-11B0-4C57-81E3-D1D5D5C691BD}" presName="spaceBetweenRectangles" presStyleCnt="0"/>
      <dgm:spPr/>
    </dgm:pt>
    <dgm:pt modelId="{1F3B7008-E074-4062-A3DC-C1AF1FAE48FF}" type="pres">
      <dgm:prSet presAssocID="{013195B0-1558-4D47-A5E9-8E0B681349B0}" presName="parentLin" presStyleCnt="0"/>
      <dgm:spPr/>
    </dgm:pt>
    <dgm:pt modelId="{685527A2-0E96-4D54-AA5E-C4570262F3C8}" type="pres">
      <dgm:prSet presAssocID="{013195B0-1558-4D47-A5E9-8E0B681349B0}" presName="parentLeftMargin" presStyleLbl="node1" presStyleIdx="5" presStyleCnt="7"/>
      <dgm:spPr/>
    </dgm:pt>
    <dgm:pt modelId="{C18345FB-37D2-46FB-BDFC-BF6737494E74}" type="pres">
      <dgm:prSet presAssocID="{013195B0-1558-4D47-A5E9-8E0B681349B0}" presName="parentText" presStyleLbl="node1" presStyleIdx="6" presStyleCnt="7">
        <dgm:presLayoutVars>
          <dgm:chMax val="0"/>
          <dgm:bulletEnabled val="1"/>
        </dgm:presLayoutVars>
      </dgm:prSet>
      <dgm:spPr/>
    </dgm:pt>
    <dgm:pt modelId="{DFF76DEF-F37F-4849-A47A-580EF4492A01}" type="pres">
      <dgm:prSet presAssocID="{013195B0-1558-4D47-A5E9-8E0B681349B0}" presName="negativeSpace" presStyleCnt="0"/>
      <dgm:spPr/>
    </dgm:pt>
    <dgm:pt modelId="{B7D7F905-A8A7-4665-BF25-F6EC26BFFD9E}" type="pres">
      <dgm:prSet presAssocID="{013195B0-1558-4D47-A5E9-8E0B681349B0}" presName="childText" presStyleLbl="conFgAcc1" presStyleIdx="6" presStyleCnt="7">
        <dgm:presLayoutVars>
          <dgm:bulletEnabled val="1"/>
        </dgm:presLayoutVars>
      </dgm:prSet>
      <dgm:spPr/>
    </dgm:pt>
  </dgm:ptLst>
  <dgm:cxnLst>
    <dgm:cxn modelId="{8A9CB400-7E61-4A63-90ED-AC3D45F41995}" type="presOf" srcId="{013195B0-1558-4D47-A5E9-8E0B681349B0}" destId="{685527A2-0E96-4D54-AA5E-C4570262F3C8}" srcOrd="0" destOrd="0" presId="urn:microsoft.com/office/officeart/2005/8/layout/list1"/>
    <dgm:cxn modelId="{ECCC3E13-51E6-44D4-954A-12C9685E7617}" type="presOf" srcId="{48EFCC55-B4E6-4686-BC72-E9D2711D7DB6}" destId="{59E5BF6C-0343-462D-94E0-724D1DC472CB}" srcOrd="1" destOrd="0" presId="urn:microsoft.com/office/officeart/2005/8/layout/list1"/>
    <dgm:cxn modelId="{8D973D15-30CC-4C9D-85B8-00904CCE5C1D}" srcId="{49281D7B-1D8D-49F6-96F0-84D6E244D051}" destId="{52D96DC8-51FE-49AF-9AD5-31498B81CD0B}" srcOrd="1" destOrd="0" parTransId="{1FCCB3A2-253E-4212-9CC0-B5C5A69C9E7D}" sibTransId="{DF1E394F-F06B-46D0-A2D9-C95014FA6A47}"/>
    <dgm:cxn modelId="{6AF7C919-0A4A-441A-9126-0E3C4642CA9A}" srcId="{49281D7B-1D8D-49F6-96F0-84D6E244D051}" destId="{0ECADD0E-866F-40A8-8708-F8A4193656FC}" srcOrd="0" destOrd="0" parTransId="{B71250C6-869E-4E98-8C07-027A8103CE52}" sibTransId="{8C35F27C-C475-403E-84F5-BA6B71D0F0D9}"/>
    <dgm:cxn modelId="{1CC5541B-F280-4C71-81D0-355F65E66D61}" srcId="{49281D7B-1D8D-49F6-96F0-84D6E244D051}" destId="{40E7A600-5204-45FE-AD89-1E27385C2ECD}" srcOrd="4" destOrd="0" parTransId="{76F56424-1D68-436E-B422-208C48CC58C3}" sibTransId="{BFE9955E-BB09-4B5A-9EF5-ED64F778E866}"/>
    <dgm:cxn modelId="{9409DD1F-6397-44ED-A65C-6C734A77D091}" type="presOf" srcId="{54AFDAF4-EE6A-4047-8B7D-3F96F7D6120C}" destId="{A19C6CDB-5FA9-4572-85D4-6B1F10DEC113}" srcOrd="1" destOrd="0" presId="urn:microsoft.com/office/officeart/2005/8/layout/list1"/>
    <dgm:cxn modelId="{9EC2A822-F574-449D-B240-488970CD580B}" srcId="{49281D7B-1D8D-49F6-96F0-84D6E244D051}" destId="{48EFCC55-B4E6-4686-BC72-E9D2711D7DB6}" srcOrd="2" destOrd="0" parTransId="{2A9029AA-FED1-4241-BD1B-B44683D66A89}" sibTransId="{D1DD774F-94BA-45D1-91BF-FF3EDD90C7B5}"/>
    <dgm:cxn modelId="{2DDEA33C-38F9-4E04-B72C-F3F2FAEB0798}" type="presOf" srcId="{4ADEA2D1-50C0-4DCC-B607-4C1D5A9D8CF9}" destId="{ABEF3CB1-91A2-4E17-8B02-250006C3BD23}" srcOrd="1" destOrd="0" presId="urn:microsoft.com/office/officeart/2005/8/layout/list1"/>
    <dgm:cxn modelId="{D8C55B67-BBB8-4804-8AAB-7A2B1D1CFF56}" type="presOf" srcId="{4ADEA2D1-50C0-4DCC-B607-4C1D5A9D8CF9}" destId="{98890562-FC52-4936-A658-B336999179AE}" srcOrd="0" destOrd="0" presId="urn:microsoft.com/office/officeart/2005/8/layout/list1"/>
    <dgm:cxn modelId="{1405206F-F4A8-4027-8C50-47A912443C83}" type="presOf" srcId="{52D96DC8-51FE-49AF-9AD5-31498B81CD0B}" destId="{833701F1-CFA9-4570-A696-2295246F527E}" srcOrd="0" destOrd="0" presId="urn:microsoft.com/office/officeart/2005/8/layout/list1"/>
    <dgm:cxn modelId="{DC280450-C090-4C6B-90D0-858A3A30A297}" type="presOf" srcId="{0ECADD0E-866F-40A8-8708-F8A4193656FC}" destId="{5DEC9130-C13F-467E-9E37-6038B88439DF}" srcOrd="0" destOrd="0" presId="urn:microsoft.com/office/officeart/2005/8/layout/list1"/>
    <dgm:cxn modelId="{AF7A9976-6D58-40F7-A515-699352503DFC}" type="presOf" srcId="{40E7A600-5204-45FE-AD89-1E27385C2ECD}" destId="{5ABF7C73-7411-4897-9A5F-919B54E633B5}" srcOrd="1" destOrd="0" presId="urn:microsoft.com/office/officeart/2005/8/layout/list1"/>
    <dgm:cxn modelId="{4D148B8D-903A-49F8-B726-281A327566A8}" type="presOf" srcId="{52D96DC8-51FE-49AF-9AD5-31498B81CD0B}" destId="{D402E952-4F59-49CA-A5F4-4B4C33021863}" srcOrd="1" destOrd="0" presId="urn:microsoft.com/office/officeart/2005/8/layout/list1"/>
    <dgm:cxn modelId="{EABF039D-D2D6-4A17-8B90-E9F8D38014F5}" type="presOf" srcId="{49281D7B-1D8D-49F6-96F0-84D6E244D051}" destId="{A3B73E07-84B4-4D12-8A6E-2BB62D3C0DC4}" srcOrd="0" destOrd="0" presId="urn:microsoft.com/office/officeart/2005/8/layout/list1"/>
    <dgm:cxn modelId="{67FC57A2-3CA2-4288-B7B2-AA5FFD760387}" srcId="{49281D7B-1D8D-49F6-96F0-84D6E244D051}" destId="{54AFDAF4-EE6A-4047-8B7D-3F96F7D6120C}" srcOrd="3" destOrd="0" parTransId="{5FB20ED5-AA30-4E67-B0BB-D001C00A128F}" sibTransId="{DC304776-7DC6-4A37-8D60-27C44A4DA421}"/>
    <dgm:cxn modelId="{712F4FB4-05FC-4852-ACCC-1C52E5587760}" srcId="{49281D7B-1D8D-49F6-96F0-84D6E244D051}" destId="{4ADEA2D1-50C0-4DCC-B607-4C1D5A9D8CF9}" srcOrd="5" destOrd="0" parTransId="{CD4A5084-7D5B-4A86-996F-DED5AAF9D2F4}" sibTransId="{D3C8C118-11B0-4C57-81E3-D1D5D5C691BD}"/>
    <dgm:cxn modelId="{4362B2B7-2526-4F04-A706-2677A985FC52}" type="presOf" srcId="{48EFCC55-B4E6-4686-BC72-E9D2711D7DB6}" destId="{FEEEDB87-ED52-4C1D-8D6C-2FEB22F4A082}" srcOrd="0" destOrd="0" presId="urn:microsoft.com/office/officeart/2005/8/layout/list1"/>
    <dgm:cxn modelId="{2D94A1C1-6855-4A53-A00B-5DF5939373AB}" type="presOf" srcId="{40E7A600-5204-45FE-AD89-1E27385C2ECD}" destId="{73F93478-C5AB-46B3-9625-AF451B1139E3}" srcOrd="0" destOrd="0" presId="urn:microsoft.com/office/officeart/2005/8/layout/list1"/>
    <dgm:cxn modelId="{E85DE8CA-100C-483F-B5FA-2B2754EEBC4E}" type="presOf" srcId="{54AFDAF4-EE6A-4047-8B7D-3F96F7D6120C}" destId="{4A3EB8E0-5244-4BA6-8B83-E51A5B0AAD54}" srcOrd="0" destOrd="0" presId="urn:microsoft.com/office/officeart/2005/8/layout/list1"/>
    <dgm:cxn modelId="{F4E939CC-17C2-490E-B7BA-05879356A7E4}" srcId="{49281D7B-1D8D-49F6-96F0-84D6E244D051}" destId="{013195B0-1558-4D47-A5E9-8E0B681349B0}" srcOrd="6" destOrd="0" parTransId="{05776CD4-7C84-43E4-AE79-29DD32CC0D90}" sibTransId="{29C465FF-2CCE-492E-A23C-83C1A81138AA}"/>
    <dgm:cxn modelId="{34460BCD-B555-4882-AC82-4D44D6D5DEEE}" type="presOf" srcId="{0ECADD0E-866F-40A8-8708-F8A4193656FC}" destId="{C0CD058E-689D-419A-9C38-26CC05D66135}" srcOrd="1" destOrd="0" presId="urn:microsoft.com/office/officeart/2005/8/layout/list1"/>
    <dgm:cxn modelId="{EE3E3CCD-30C9-412B-8E17-2326E16DE7A2}" type="presOf" srcId="{013195B0-1558-4D47-A5E9-8E0B681349B0}" destId="{C18345FB-37D2-46FB-BDFC-BF6737494E74}" srcOrd="1" destOrd="0" presId="urn:microsoft.com/office/officeart/2005/8/layout/list1"/>
    <dgm:cxn modelId="{DA2CE012-6668-4857-B75B-C15ADE28F6F3}" type="presParOf" srcId="{A3B73E07-84B4-4D12-8A6E-2BB62D3C0DC4}" destId="{5BDC91EA-9D70-4FA3-B25C-5A2AD429EA9E}" srcOrd="0" destOrd="0" presId="urn:microsoft.com/office/officeart/2005/8/layout/list1"/>
    <dgm:cxn modelId="{4D4A02E9-87A1-4F3C-851C-FEE003A7F6DD}" type="presParOf" srcId="{5BDC91EA-9D70-4FA3-B25C-5A2AD429EA9E}" destId="{5DEC9130-C13F-467E-9E37-6038B88439DF}" srcOrd="0" destOrd="0" presId="urn:microsoft.com/office/officeart/2005/8/layout/list1"/>
    <dgm:cxn modelId="{B2A36161-A587-49C0-A9DC-B477FAE7999F}" type="presParOf" srcId="{5BDC91EA-9D70-4FA3-B25C-5A2AD429EA9E}" destId="{C0CD058E-689D-419A-9C38-26CC05D66135}" srcOrd="1" destOrd="0" presId="urn:microsoft.com/office/officeart/2005/8/layout/list1"/>
    <dgm:cxn modelId="{67F3494F-A7B4-4D94-99C8-A29957FDB22A}" type="presParOf" srcId="{A3B73E07-84B4-4D12-8A6E-2BB62D3C0DC4}" destId="{4F719973-D4A1-4D0A-807B-80FA10029733}" srcOrd="1" destOrd="0" presId="urn:microsoft.com/office/officeart/2005/8/layout/list1"/>
    <dgm:cxn modelId="{A27926ED-7A79-403B-917E-00C554B7C7A9}" type="presParOf" srcId="{A3B73E07-84B4-4D12-8A6E-2BB62D3C0DC4}" destId="{9F7793A5-1745-4A7A-AFB3-6966D9EE8E17}" srcOrd="2" destOrd="0" presId="urn:microsoft.com/office/officeart/2005/8/layout/list1"/>
    <dgm:cxn modelId="{13DE147F-3419-49B6-91F0-D26CAF2A688F}" type="presParOf" srcId="{A3B73E07-84B4-4D12-8A6E-2BB62D3C0DC4}" destId="{68172575-3013-4309-9E03-3198811D3E82}" srcOrd="3" destOrd="0" presId="urn:microsoft.com/office/officeart/2005/8/layout/list1"/>
    <dgm:cxn modelId="{8777C46F-EA9D-4262-90EE-10CA72AE2E67}" type="presParOf" srcId="{A3B73E07-84B4-4D12-8A6E-2BB62D3C0DC4}" destId="{1DA17DAD-BBCB-4D8F-BEC9-0AB078F5EA10}" srcOrd="4" destOrd="0" presId="urn:microsoft.com/office/officeart/2005/8/layout/list1"/>
    <dgm:cxn modelId="{62ED2F2A-340C-4D70-AD8C-99F5378EE48E}" type="presParOf" srcId="{1DA17DAD-BBCB-4D8F-BEC9-0AB078F5EA10}" destId="{833701F1-CFA9-4570-A696-2295246F527E}" srcOrd="0" destOrd="0" presId="urn:microsoft.com/office/officeart/2005/8/layout/list1"/>
    <dgm:cxn modelId="{E506FC54-9142-4C58-8BBB-90A550D5D2CC}" type="presParOf" srcId="{1DA17DAD-BBCB-4D8F-BEC9-0AB078F5EA10}" destId="{D402E952-4F59-49CA-A5F4-4B4C33021863}" srcOrd="1" destOrd="0" presId="urn:microsoft.com/office/officeart/2005/8/layout/list1"/>
    <dgm:cxn modelId="{16E8A103-A031-4A19-A668-D9103D39EEA7}" type="presParOf" srcId="{A3B73E07-84B4-4D12-8A6E-2BB62D3C0DC4}" destId="{E307494A-FD23-47DB-A2BC-859843EDF87E}" srcOrd="5" destOrd="0" presId="urn:microsoft.com/office/officeart/2005/8/layout/list1"/>
    <dgm:cxn modelId="{F980BEB8-B57C-40B1-8DD8-550B4544C94F}" type="presParOf" srcId="{A3B73E07-84B4-4D12-8A6E-2BB62D3C0DC4}" destId="{7AA2A161-88FA-4876-98AF-4E346FD00596}" srcOrd="6" destOrd="0" presId="urn:microsoft.com/office/officeart/2005/8/layout/list1"/>
    <dgm:cxn modelId="{310D7273-FE67-4458-9F4F-88FB04DB30AA}" type="presParOf" srcId="{A3B73E07-84B4-4D12-8A6E-2BB62D3C0DC4}" destId="{888B6281-9D62-4C64-90EB-ADE011A2DA6D}" srcOrd="7" destOrd="0" presId="urn:microsoft.com/office/officeart/2005/8/layout/list1"/>
    <dgm:cxn modelId="{A671A1C2-D504-4F26-AA23-6A4EAD5CADC3}" type="presParOf" srcId="{A3B73E07-84B4-4D12-8A6E-2BB62D3C0DC4}" destId="{C438F185-118F-4990-80B5-C95AAC50A8B2}" srcOrd="8" destOrd="0" presId="urn:microsoft.com/office/officeart/2005/8/layout/list1"/>
    <dgm:cxn modelId="{79418A6A-BBCD-4488-94B4-9C0B27404A93}" type="presParOf" srcId="{C438F185-118F-4990-80B5-C95AAC50A8B2}" destId="{FEEEDB87-ED52-4C1D-8D6C-2FEB22F4A082}" srcOrd="0" destOrd="0" presId="urn:microsoft.com/office/officeart/2005/8/layout/list1"/>
    <dgm:cxn modelId="{A237B413-0E9E-434C-A310-7621C17A93FE}" type="presParOf" srcId="{C438F185-118F-4990-80B5-C95AAC50A8B2}" destId="{59E5BF6C-0343-462D-94E0-724D1DC472CB}" srcOrd="1" destOrd="0" presId="urn:microsoft.com/office/officeart/2005/8/layout/list1"/>
    <dgm:cxn modelId="{EADE0984-4F2D-49B0-B7CC-DBEECC769897}" type="presParOf" srcId="{A3B73E07-84B4-4D12-8A6E-2BB62D3C0DC4}" destId="{BE0A9718-D09D-43B5-95DF-64497B25339D}" srcOrd="9" destOrd="0" presId="urn:microsoft.com/office/officeart/2005/8/layout/list1"/>
    <dgm:cxn modelId="{85570885-0758-42F8-9EF5-673B437067ED}" type="presParOf" srcId="{A3B73E07-84B4-4D12-8A6E-2BB62D3C0DC4}" destId="{8ABE126F-9953-42E1-9D02-90E954F93508}" srcOrd="10" destOrd="0" presId="urn:microsoft.com/office/officeart/2005/8/layout/list1"/>
    <dgm:cxn modelId="{E0667E12-2CD0-4123-B78E-CE6760C4C165}" type="presParOf" srcId="{A3B73E07-84B4-4D12-8A6E-2BB62D3C0DC4}" destId="{EF47324B-A70A-489E-BC21-901860A14BF4}" srcOrd="11" destOrd="0" presId="urn:microsoft.com/office/officeart/2005/8/layout/list1"/>
    <dgm:cxn modelId="{C68ECA6B-23B4-4252-8CE8-42D632555854}" type="presParOf" srcId="{A3B73E07-84B4-4D12-8A6E-2BB62D3C0DC4}" destId="{9445F2D7-219B-4023-BFFE-46559A7C5EC4}" srcOrd="12" destOrd="0" presId="urn:microsoft.com/office/officeart/2005/8/layout/list1"/>
    <dgm:cxn modelId="{8416ACAD-DC12-42D4-B2C2-E2319716B0FC}" type="presParOf" srcId="{9445F2D7-219B-4023-BFFE-46559A7C5EC4}" destId="{4A3EB8E0-5244-4BA6-8B83-E51A5B0AAD54}" srcOrd="0" destOrd="0" presId="urn:microsoft.com/office/officeart/2005/8/layout/list1"/>
    <dgm:cxn modelId="{13CFF360-2A17-4673-BA10-3EF4BBEFD8A9}" type="presParOf" srcId="{9445F2D7-219B-4023-BFFE-46559A7C5EC4}" destId="{A19C6CDB-5FA9-4572-85D4-6B1F10DEC113}" srcOrd="1" destOrd="0" presId="urn:microsoft.com/office/officeart/2005/8/layout/list1"/>
    <dgm:cxn modelId="{A6707DD1-E169-46D6-9E0F-624D8AF379EB}" type="presParOf" srcId="{A3B73E07-84B4-4D12-8A6E-2BB62D3C0DC4}" destId="{052DBF4D-AC27-42C0-B3C3-CE8117104572}" srcOrd="13" destOrd="0" presId="urn:microsoft.com/office/officeart/2005/8/layout/list1"/>
    <dgm:cxn modelId="{8F78864C-DA6B-46B1-BB48-06E52D88BE36}" type="presParOf" srcId="{A3B73E07-84B4-4D12-8A6E-2BB62D3C0DC4}" destId="{5B6CADE6-1BC4-49CB-8DCB-1F3619DD9187}" srcOrd="14" destOrd="0" presId="urn:microsoft.com/office/officeart/2005/8/layout/list1"/>
    <dgm:cxn modelId="{4A824737-1081-4D6C-B14D-E74CDE41962C}" type="presParOf" srcId="{A3B73E07-84B4-4D12-8A6E-2BB62D3C0DC4}" destId="{5767BB08-945F-42A9-94C7-134BA9B22CFC}" srcOrd="15" destOrd="0" presId="urn:microsoft.com/office/officeart/2005/8/layout/list1"/>
    <dgm:cxn modelId="{7D724CAB-38AD-489F-B62A-0CEE2F642354}" type="presParOf" srcId="{A3B73E07-84B4-4D12-8A6E-2BB62D3C0DC4}" destId="{C06129E3-ADD1-4717-9486-9B1B25D7DA36}" srcOrd="16" destOrd="0" presId="urn:microsoft.com/office/officeart/2005/8/layout/list1"/>
    <dgm:cxn modelId="{C44883C7-2240-40BB-A838-67C96C994D0F}" type="presParOf" srcId="{C06129E3-ADD1-4717-9486-9B1B25D7DA36}" destId="{73F93478-C5AB-46B3-9625-AF451B1139E3}" srcOrd="0" destOrd="0" presId="urn:microsoft.com/office/officeart/2005/8/layout/list1"/>
    <dgm:cxn modelId="{0FF5A088-68D7-4A9A-B9A4-11BA075E33E6}" type="presParOf" srcId="{C06129E3-ADD1-4717-9486-9B1B25D7DA36}" destId="{5ABF7C73-7411-4897-9A5F-919B54E633B5}" srcOrd="1" destOrd="0" presId="urn:microsoft.com/office/officeart/2005/8/layout/list1"/>
    <dgm:cxn modelId="{51DC71D8-F3D6-4251-8048-171A4FB23069}" type="presParOf" srcId="{A3B73E07-84B4-4D12-8A6E-2BB62D3C0DC4}" destId="{ABADDDF4-5016-4BDB-B71C-FE25F578B479}" srcOrd="17" destOrd="0" presId="urn:microsoft.com/office/officeart/2005/8/layout/list1"/>
    <dgm:cxn modelId="{A4452BAD-5665-4D9C-A539-F468029D9D9C}" type="presParOf" srcId="{A3B73E07-84B4-4D12-8A6E-2BB62D3C0DC4}" destId="{C6FF0D34-DB17-4312-AF42-DC042E9F2B2C}" srcOrd="18" destOrd="0" presId="urn:microsoft.com/office/officeart/2005/8/layout/list1"/>
    <dgm:cxn modelId="{0F41DA74-0E43-4815-A734-7B3EDF072B2A}" type="presParOf" srcId="{A3B73E07-84B4-4D12-8A6E-2BB62D3C0DC4}" destId="{BEC976B3-8552-46D4-AE27-544A953E2E56}" srcOrd="19" destOrd="0" presId="urn:microsoft.com/office/officeart/2005/8/layout/list1"/>
    <dgm:cxn modelId="{2DBD8BE4-B0D4-45D1-B37A-2F81836E9764}" type="presParOf" srcId="{A3B73E07-84B4-4D12-8A6E-2BB62D3C0DC4}" destId="{82A853C3-31B3-4FAC-93F9-2C51C9D0129D}" srcOrd="20" destOrd="0" presId="urn:microsoft.com/office/officeart/2005/8/layout/list1"/>
    <dgm:cxn modelId="{ACF95ACF-A0FF-413F-9D0E-3FBD061573C5}" type="presParOf" srcId="{82A853C3-31B3-4FAC-93F9-2C51C9D0129D}" destId="{98890562-FC52-4936-A658-B336999179AE}" srcOrd="0" destOrd="0" presId="urn:microsoft.com/office/officeart/2005/8/layout/list1"/>
    <dgm:cxn modelId="{9C21DF88-E2EF-4194-B26A-FBA1BA206FC9}" type="presParOf" srcId="{82A853C3-31B3-4FAC-93F9-2C51C9D0129D}" destId="{ABEF3CB1-91A2-4E17-8B02-250006C3BD23}" srcOrd="1" destOrd="0" presId="urn:microsoft.com/office/officeart/2005/8/layout/list1"/>
    <dgm:cxn modelId="{1B9649F4-CEB8-489E-8AD7-0FAD1F35EEA6}" type="presParOf" srcId="{A3B73E07-84B4-4D12-8A6E-2BB62D3C0DC4}" destId="{1AB27AAA-3936-40AE-8486-BAF42F7B237A}" srcOrd="21" destOrd="0" presId="urn:microsoft.com/office/officeart/2005/8/layout/list1"/>
    <dgm:cxn modelId="{6C3D89E4-0DFF-4EB1-A464-3A9241283D6B}" type="presParOf" srcId="{A3B73E07-84B4-4D12-8A6E-2BB62D3C0DC4}" destId="{544A5759-CD4F-4ABB-A498-E7FDC72E287A}" srcOrd="22" destOrd="0" presId="urn:microsoft.com/office/officeart/2005/8/layout/list1"/>
    <dgm:cxn modelId="{3C306AFE-4FCC-428B-B1C1-5FC26E646432}" type="presParOf" srcId="{A3B73E07-84B4-4D12-8A6E-2BB62D3C0DC4}" destId="{675B3B55-D6B0-4369-965C-BBD69B46EDED}" srcOrd="23" destOrd="0" presId="urn:microsoft.com/office/officeart/2005/8/layout/list1"/>
    <dgm:cxn modelId="{78B75A07-7ADD-446F-90AA-5E954D57E637}" type="presParOf" srcId="{A3B73E07-84B4-4D12-8A6E-2BB62D3C0DC4}" destId="{1F3B7008-E074-4062-A3DC-C1AF1FAE48FF}" srcOrd="24" destOrd="0" presId="urn:microsoft.com/office/officeart/2005/8/layout/list1"/>
    <dgm:cxn modelId="{50735A4B-E7C7-488D-860D-B601B3E19FDE}" type="presParOf" srcId="{1F3B7008-E074-4062-A3DC-C1AF1FAE48FF}" destId="{685527A2-0E96-4D54-AA5E-C4570262F3C8}" srcOrd="0" destOrd="0" presId="urn:microsoft.com/office/officeart/2005/8/layout/list1"/>
    <dgm:cxn modelId="{76FA7E2D-4516-49B7-825E-C54F1B86CEBE}" type="presParOf" srcId="{1F3B7008-E074-4062-A3DC-C1AF1FAE48FF}" destId="{C18345FB-37D2-46FB-BDFC-BF6737494E74}" srcOrd="1" destOrd="0" presId="urn:microsoft.com/office/officeart/2005/8/layout/list1"/>
    <dgm:cxn modelId="{4AB8DBDD-692F-4A6A-887D-EDC954585722}" type="presParOf" srcId="{A3B73E07-84B4-4D12-8A6E-2BB62D3C0DC4}" destId="{DFF76DEF-F37F-4849-A47A-580EF4492A01}" srcOrd="25" destOrd="0" presId="urn:microsoft.com/office/officeart/2005/8/layout/list1"/>
    <dgm:cxn modelId="{DFB2281A-4357-42F2-93AF-D48C1880C6DE}" type="presParOf" srcId="{A3B73E07-84B4-4D12-8A6E-2BB62D3C0DC4}" destId="{B7D7F905-A8A7-4665-BF25-F6EC26BFFD9E}"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2E2C56-CEB8-462B-8922-3CF3778B9CE7}"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4517501-E83B-4A88-A78C-298E82476E6F}">
      <dgm:prSet/>
      <dgm:spPr/>
      <dgm:t>
        <a:bodyPr/>
        <a:lstStyle/>
        <a:p>
          <a:pPr>
            <a:lnSpc>
              <a:spcPct val="100000"/>
            </a:lnSpc>
            <a:defRPr b="1"/>
          </a:pPr>
          <a:r>
            <a:rPr lang="en-US">
              <a:latin typeface="Arial Nova Light"/>
              <a:cs typeface="Calibri"/>
            </a:rPr>
            <a:t>Zoom</a:t>
          </a:r>
        </a:p>
      </dgm:t>
    </dgm:pt>
    <dgm:pt modelId="{028BCB50-7F69-4DDA-958D-6796B1892E49}" type="parTrans" cxnId="{5BC8BE22-6472-4FF4-94C1-435F72BE8C01}">
      <dgm:prSet/>
      <dgm:spPr/>
      <dgm:t>
        <a:bodyPr/>
        <a:lstStyle/>
        <a:p>
          <a:endParaRPr lang="en-US"/>
        </a:p>
      </dgm:t>
    </dgm:pt>
    <dgm:pt modelId="{03A974F9-FA15-462A-90B0-F645E3C3AC63}" type="sibTrans" cxnId="{5BC8BE22-6472-4FF4-94C1-435F72BE8C01}">
      <dgm:prSet/>
      <dgm:spPr/>
      <dgm:t>
        <a:bodyPr/>
        <a:lstStyle/>
        <a:p>
          <a:endParaRPr lang="en-US"/>
        </a:p>
      </dgm:t>
    </dgm:pt>
    <dgm:pt modelId="{B21249F0-1225-4EA4-82C9-0EBC227EDE32}">
      <dgm:prSet/>
      <dgm:spPr/>
      <dgm:t>
        <a:bodyPr/>
        <a:lstStyle/>
        <a:p>
          <a:pPr>
            <a:lnSpc>
              <a:spcPct val="100000"/>
            </a:lnSpc>
          </a:pPr>
          <a:r>
            <a:rPr lang="en-US">
              <a:latin typeface="Arial Nova Light"/>
              <a:cs typeface="Calibri"/>
            </a:rPr>
            <a:t>Regular meetings</a:t>
          </a:r>
        </a:p>
      </dgm:t>
    </dgm:pt>
    <dgm:pt modelId="{AD7C1713-F480-48A9-B83A-6B97D4460EAB}" type="parTrans" cxnId="{A0A8C49E-4E3B-4300-B9E2-03952FB8C40F}">
      <dgm:prSet/>
      <dgm:spPr/>
      <dgm:t>
        <a:bodyPr/>
        <a:lstStyle/>
        <a:p>
          <a:endParaRPr lang="en-US"/>
        </a:p>
      </dgm:t>
    </dgm:pt>
    <dgm:pt modelId="{5DD03428-BE9D-4834-8F93-6FC78049BA33}" type="sibTrans" cxnId="{A0A8C49E-4E3B-4300-B9E2-03952FB8C40F}">
      <dgm:prSet/>
      <dgm:spPr/>
      <dgm:t>
        <a:bodyPr/>
        <a:lstStyle/>
        <a:p>
          <a:endParaRPr lang="en-US"/>
        </a:p>
      </dgm:t>
    </dgm:pt>
    <dgm:pt modelId="{D9F2F509-EFD3-40CE-B1A6-77D4F0719B0C}">
      <dgm:prSet/>
      <dgm:spPr/>
      <dgm:t>
        <a:bodyPr/>
        <a:lstStyle/>
        <a:p>
          <a:pPr>
            <a:lnSpc>
              <a:spcPct val="100000"/>
            </a:lnSpc>
            <a:defRPr b="1"/>
          </a:pPr>
          <a:r>
            <a:rPr lang="en-US">
              <a:latin typeface="Arial Nova Light"/>
              <a:cs typeface="Calibri"/>
            </a:rPr>
            <a:t>Discord</a:t>
          </a:r>
        </a:p>
      </dgm:t>
    </dgm:pt>
    <dgm:pt modelId="{EA12FD3E-784B-4329-A47D-F31A7C028E4C}" type="parTrans" cxnId="{0124A76B-CEE2-4575-B90A-994F84D01048}">
      <dgm:prSet/>
      <dgm:spPr/>
      <dgm:t>
        <a:bodyPr/>
        <a:lstStyle/>
        <a:p>
          <a:endParaRPr lang="en-US"/>
        </a:p>
      </dgm:t>
    </dgm:pt>
    <dgm:pt modelId="{753CB0B8-6B5C-46ED-BD3A-40D0771E569F}" type="sibTrans" cxnId="{0124A76B-CEE2-4575-B90A-994F84D01048}">
      <dgm:prSet/>
      <dgm:spPr/>
      <dgm:t>
        <a:bodyPr/>
        <a:lstStyle/>
        <a:p>
          <a:endParaRPr lang="en-US"/>
        </a:p>
      </dgm:t>
    </dgm:pt>
    <dgm:pt modelId="{95C94482-9340-436D-A3A2-6CD24DEE2A07}">
      <dgm:prSet/>
      <dgm:spPr/>
      <dgm:t>
        <a:bodyPr/>
        <a:lstStyle/>
        <a:p>
          <a:pPr>
            <a:lnSpc>
              <a:spcPct val="100000"/>
            </a:lnSpc>
          </a:pPr>
          <a:r>
            <a:rPr lang="en-US">
              <a:latin typeface="Arial Nova Light"/>
              <a:cs typeface="Calibri"/>
            </a:rPr>
            <a:t>Main method of communication</a:t>
          </a:r>
        </a:p>
      </dgm:t>
    </dgm:pt>
    <dgm:pt modelId="{13C3A4D6-52DC-42A1-895E-771F4BC696CA}" type="parTrans" cxnId="{8507A155-02AB-4F40-B3EE-870C3D8751AB}">
      <dgm:prSet/>
      <dgm:spPr/>
      <dgm:t>
        <a:bodyPr/>
        <a:lstStyle/>
        <a:p>
          <a:endParaRPr lang="en-US"/>
        </a:p>
      </dgm:t>
    </dgm:pt>
    <dgm:pt modelId="{E4B040DA-ABCC-4A91-B099-313CEF2023DE}" type="sibTrans" cxnId="{8507A155-02AB-4F40-B3EE-870C3D8751AB}">
      <dgm:prSet/>
      <dgm:spPr/>
      <dgm:t>
        <a:bodyPr/>
        <a:lstStyle/>
        <a:p>
          <a:endParaRPr lang="en-US"/>
        </a:p>
      </dgm:t>
    </dgm:pt>
    <dgm:pt modelId="{F531D99F-1DE8-48FB-9A89-EEC40561497D}">
      <dgm:prSet/>
      <dgm:spPr/>
      <dgm:t>
        <a:bodyPr/>
        <a:lstStyle/>
        <a:p>
          <a:pPr>
            <a:lnSpc>
              <a:spcPct val="100000"/>
            </a:lnSpc>
            <a:defRPr b="1"/>
          </a:pPr>
          <a:r>
            <a:rPr lang="en-US">
              <a:latin typeface="Arial Nova Light"/>
              <a:cs typeface="Calibri"/>
            </a:rPr>
            <a:t>GitHub</a:t>
          </a:r>
        </a:p>
      </dgm:t>
    </dgm:pt>
    <dgm:pt modelId="{39910361-1A9C-483B-B213-437B83ECC2D3}" type="parTrans" cxnId="{3FDA947B-372F-4D54-BD7A-CE810D7A66A0}">
      <dgm:prSet/>
      <dgm:spPr/>
      <dgm:t>
        <a:bodyPr/>
        <a:lstStyle/>
        <a:p>
          <a:endParaRPr lang="en-US"/>
        </a:p>
      </dgm:t>
    </dgm:pt>
    <dgm:pt modelId="{FBCFF4CB-18CD-4A3B-B0D9-DCA035F1C8A6}" type="sibTrans" cxnId="{3FDA947B-372F-4D54-BD7A-CE810D7A66A0}">
      <dgm:prSet/>
      <dgm:spPr/>
      <dgm:t>
        <a:bodyPr/>
        <a:lstStyle/>
        <a:p>
          <a:endParaRPr lang="en-US"/>
        </a:p>
      </dgm:t>
    </dgm:pt>
    <dgm:pt modelId="{DFA1B8EE-4476-42B1-8CE3-5DBD5D7C360F}">
      <dgm:prSet/>
      <dgm:spPr/>
      <dgm:t>
        <a:bodyPr/>
        <a:lstStyle/>
        <a:p>
          <a:pPr>
            <a:lnSpc>
              <a:spcPct val="100000"/>
            </a:lnSpc>
          </a:pPr>
          <a:r>
            <a:rPr lang="en-US">
              <a:latin typeface="Arial Nova Light"/>
              <a:cs typeface="Calibri"/>
            </a:rPr>
            <a:t>Code repository</a:t>
          </a:r>
        </a:p>
      </dgm:t>
    </dgm:pt>
    <dgm:pt modelId="{D8372229-3DFC-4A7E-870E-47AB2D7C6475}" type="parTrans" cxnId="{72B34C9C-4819-4252-88A2-1AA2CABDA11F}">
      <dgm:prSet/>
      <dgm:spPr/>
      <dgm:t>
        <a:bodyPr/>
        <a:lstStyle/>
        <a:p>
          <a:endParaRPr lang="en-US"/>
        </a:p>
      </dgm:t>
    </dgm:pt>
    <dgm:pt modelId="{F9161457-D5C3-4E5E-9865-5E5A55172E94}" type="sibTrans" cxnId="{72B34C9C-4819-4252-88A2-1AA2CABDA11F}">
      <dgm:prSet/>
      <dgm:spPr/>
      <dgm:t>
        <a:bodyPr/>
        <a:lstStyle/>
        <a:p>
          <a:endParaRPr lang="en-US"/>
        </a:p>
      </dgm:t>
    </dgm:pt>
    <dgm:pt modelId="{0552E5EE-6684-4583-B02C-378404A44180}">
      <dgm:prSet/>
      <dgm:spPr/>
      <dgm:t>
        <a:bodyPr/>
        <a:lstStyle/>
        <a:p>
          <a:pPr>
            <a:lnSpc>
              <a:spcPct val="100000"/>
            </a:lnSpc>
            <a:defRPr b="1"/>
          </a:pPr>
          <a:r>
            <a:rPr lang="en-US">
              <a:latin typeface="Arial Nova Light"/>
              <a:cs typeface="Calibri"/>
            </a:rPr>
            <a:t>Jira</a:t>
          </a:r>
        </a:p>
      </dgm:t>
    </dgm:pt>
    <dgm:pt modelId="{865DDD9C-D6EA-43FD-9499-45567BD7A2AB}" type="parTrans" cxnId="{37843DAC-3DF8-4170-9620-EABFEADC31B6}">
      <dgm:prSet/>
      <dgm:spPr/>
      <dgm:t>
        <a:bodyPr/>
        <a:lstStyle/>
        <a:p>
          <a:endParaRPr lang="en-US"/>
        </a:p>
      </dgm:t>
    </dgm:pt>
    <dgm:pt modelId="{7DA916AC-0FCB-423F-9B2F-62AF70064038}" type="sibTrans" cxnId="{37843DAC-3DF8-4170-9620-EABFEADC31B6}">
      <dgm:prSet/>
      <dgm:spPr/>
      <dgm:t>
        <a:bodyPr/>
        <a:lstStyle/>
        <a:p>
          <a:endParaRPr lang="en-US"/>
        </a:p>
      </dgm:t>
    </dgm:pt>
    <dgm:pt modelId="{9BFCBEEE-8BAC-4905-81B5-C5333B2A9B8E}">
      <dgm:prSet/>
      <dgm:spPr/>
      <dgm:t>
        <a:bodyPr/>
        <a:lstStyle/>
        <a:p>
          <a:pPr>
            <a:lnSpc>
              <a:spcPct val="100000"/>
            </a:lnSpc>
          </a:pPr>
          <a:r>
            <a:rPr lang="en-US">
              <a:latin typeface="Arial Nova Light"/>
              <a:cs typeface="Calibri"/>
            </a:rPr>
            <a:t>Sprint planning and task tracking</a:t>
          </a:r>
        </a:p>
      </dgm:t>
    </dgm:pt>
    <dgm:pt modelId="{9B6894B4-D183-4335-AAC2-059DB24A71F6}" type="parTrans" cxnId="{23586DE1-8BC1-4E6E-9C10-E3089045F51F}">
      <dgm:prSet/>
      <dgm:spPr/>
      <dgm:t>
        <a:bodyPr/>
        <a:lstStyle/>
        <a:p>
          <a:endParaRPr lang="en-US"/>
        </a:p>
      </dgm:t>
    </dgm:pt>
    <dgm:pt modelId="{44620E47-0814-446C-B40A-CB8BBD9FE8F7}" type="sibTrans" cxnId="{23586DE1-8BC1-4E6E-9C10-E3089045F51F}">
      <dgm:prSet/>
      <dgm:spPr/>
      <dgm:t>
        <a:bodyPr/>
        <a:lstStyle/>
        <a:p>
          <a:endParaRPr lang="en-US"/>
        </a:p>
      </dgm:t>
    </dgm:pt>
    <dgm:pt modelId="{FB9E4BFD-5263-4258-90B8-A1763A3C9263}" type="pres">
      <dgm:prSet presAssocID="{6D2E2C56-CEB8-462B-8922-3CF3778B9CE7}" presName="root" presStyleCnt="0">
        <dgm:presLayoutVars>
          <dgm:dir/>
          <dgm:resizeHandles val="exact"/>
        </dgm:presLayoutVars>
      </dgm:prSet>
      <dgm:spPr/>
    </dgm:pt>
    <dgm:pt modelId="{512ED28A-C692-457F-9FF3-45033ACEECFF}" type="pres">
      <dgm:prSet presAssocID="{F4517501-E83B-4A88-A78C-298E82476E6F}" presName="compNode" presStyleCnt="0"/>
      <dgm:spPr/>
    </dgm:pt>
    <dgm:pt modelId="{9CF45BED-6C32-4F20-96DD-50663549E2EF}" type="pres">
      <dgm:prSet presAssocID="{F4517501-E83B-4A88-A78C-298E82476E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DC3D1B3-E449-46AF-95A0-72F9DC69005C}" type="pres">
      <dgm:prSet presAssocID="{F4517501-E83B-4A88-A78C-298E82476E6F}" presName="iconSpace" presStyleCnt="0"/>
      <dgm:spPr/>
    </dgm:pt>
    <dgm:pt modelId="{C83027C9-6AA0-4655-BE14-CD6D7FAAE003}" type="pres">
      <dgm:prSet presAssocID="{F4517501-E83B-4A88-A78C-298E82476E6F}" presName="parTx" presStyleLbl="revTx" presStyleIdx="0" presStyleCnt="8">
        <dgm:presLayoutVars>
          <dgm:chMax val="0"/>
          <dgm:chPref val="0"/>
        </dgm:presLayoutVars>
      </dgm:prSet>
      <dgm:spPr/>
    </dgm:pt>
    <dgm:pt modelId="{B2D9098F-9EE6-4A69-BDD1-BFFE4F50EA9A}" type="pres">
      <dgm:prSet presAssocID="{F4517501-E83B-4A88-A78C-298E82476E6F}" presName="txSpace" presStyleCnt="0"/>
      <dgm:spPr/>
    </dgm:pt>
    <dgm:pt modelId="{F2E0D6A7-AEBD-4B13-9589-1938875DF7AF}" type="pres">
      <dgm:prSet presAssocID="{F4517501-E83B-4A88-A78C-298E82476E6F}" presName="desTx" presStyleLbl="revTx" presStyleIdx="1" presStyleCnt="8">
        <dgm:presLayoutVars/>
      </dgm:prSet>
      <dgm:spPr/>
    </dgm:pt>
    <dgm:pt modelId="{2BFE5AF7-B086-491B-822D-DC5ACA79BEAD}" type="pres">
      <dgm:prSet presAssocID="{03A974F9-FA15-462A-90B0-F645E3C3AC63}" presName="sibTrans" presStyleCnt="0"/>
      <dgm:spPr/>
    </dgm:pt>
    <dgm:pt modelId="{9C66B05B-D2FC-42A4-83A4-04D30C663A49}" type="pres">
      <dgm:prSet presAssocID="{D9F2F509-EFD3-40CE-B1A6-77D4F0719B0C}" presName="compNode" presStyleCnt="0"/>
      <dgm:spPr/>
    </dgm:pt>
    <dgm:pt modelId="{1874C99A-DF2B-4003-8720-D04DF79C1F94}" type="pres">
      <dgm:prSet presAssocID="{D9F2F509-EFD3-40CE-B1A6-77D4F0719B0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A22D680C-DCB3-42BA-9578-07FE6208A80B}" type="pres">
      <dgm:prSet presAssocID="{D9F2F509-EFD3-40CE-B1A6-77D4F0719B0C}" presName="iconSpace" presStyleCnt="0"/>
      <dgm:spPr/>
    </dgm:pt>
    <dgm:pt modelId="{F55ABDFC-BAD9-4494-822D-F369CB631F34}" type="pres">
      <dgm:prSet presAssocID="{D9F2F509-EFD3-40CE-B1A6-77D4F0719B0C}" presName="parTx" presStyleLbl="revTx" presStyleIdx="2" presStyleCnt="8">
        <dgm:presLayoutVars>
          <dgm:chMax val="0"/>
          <dgm:chPref val="0"/>
        </dgm:presLayoutVars>
      </dgm:prSet>
      <dgm:spPr/>
    </dgm:pt>
    <dgm:pt modelId="{73880326-0E40-4567-8CA1-8E3577448B4F}" type="pres">
      <dgm:prSet presAssocID="{D9F2F509-EFD3-40CE-B1A6-77D4F0719B0C}" presName="txSpace" presStyleCnt="0"/>
      <dgm:spPr/>
    </dgm:pt>
    <dgm:pt modelId="{438553FD-5DE7-4093-8F6B-968EC2B9701F}" type="pres">
      <dgm:prSet presAssocID="{D9F2F509-EFD3-40CE-B1A6-77D4F0719B0C}" presName="desTx" presStyleLbl="revTx" presStyleIdx="3" presStyleCnt="8">
        <dgm:presLayoutVars/>
      </dgm:prSet>
      <dgm:spPr/>
    </dgm:pt>
    <dgm:pt modelId="{278E1B91-D9EF-46C8-82E0-2C771193A0F4}" type="pres">
      <dgm:prSet presAssocID="{753CB0B8-6B5C-46ED-BD3A-40D0771E569F}" presName="sibTrans" presStyleCnt="0"/>
      <dgm:spPr/>
    </dgm:pt>
    <dgm:pt modelId="{E02A8C01-FF7D-4B67-A743-B74FCA9753C2}" type="pres">
      <dgm:prSet presAssocID="{F531D99F-1DE8-48FB-9A89-EEC40561497D}" presName="compNode" presStyleCnt="0"/>
      <dgm:spPr/>
    </dgm:pt>
    <dgm:pt modelId="{4866E2FA-B82C-47DA-95EE-981C349C4313}" type="pres">
      <dgm:prSet presAssocID="{F531D99F-1DE8-48FB-9A89-EEC4056149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E4EDBCE-0232-4DA4-9B85-0C10C43CE813}" type="pres">
      <dgm:prSet presAssocID="{F531D99F-1DE8-48FB-9A89-EEC40561497D}" presName="iconSpace" presStyleCnt="0"/>
      <dgm:spPr/>
    </dgm:pt>
    <dgm:pt modelId="{EBD03B59-137D-46E0-88A2-8A8BB271614D}" type="pres">
      <dgm:prSet presAssocID="{F531D99F-1DE8-48FB-9A89-EEC40561497D}" presName="parTx" presStyleLbl="revTx" presStyleIdx="4" presStyleCnt="8">
        <dgm:presLayoutVars>
          <dgm:chMax val="0"/>
          <dgm:chPref val="0"/>
        </dgm:presLayoutVars>
      </dgm:prSet>
      <dgm:spPr/>
    </dgm:pt>
    <dgm:pt modelId="{C271AF7C-0DDB-4B50-9A8F-F55A6A58599E}" type="pres">
      <dgm:prSet presAssocID="{F531D99F-1DE8-48FB-9A89-EEC40561497D}" presName="txSpace" presStyleCnt="0"/>
      <dgm:spPr/>
    </dgm:pt>
    <dgm:pt modelId="{630EA938-873E-4269-8414-F5490D2D83A0}" type="pres">
      <dgm:prSet presAssocID="{F531D99F-1DE8-48FB-9A89-EEC40561497D}" presName="desTx" presStyleLbl="revTx" presStyleIdx="5" presStyleCnt="8">
        <dgm:presLayoutVars/>
      </dgm:prSet>
      <dgm:spPr/>
    </dgm:pt>
    <dgm:pt modelId="{11A12EBF-33D7-4978-BAC4-CC34794302DC}" type="pres">
      <dgm:prSet presAssocID="{FBCFF4CB-18CD-4A3B-B0D9-DCA035F1C8A6}" presName="sibTrans" presStyleCnt="0"/>
      <dgm:spPr/>
    </dgm:pt>
    <dgm:pt modelId="{A4AAF996-94F8-4721-BBEB-24F7D85013DE}" type="pres">
      <dgm:prSet presAssocID="{0552E5EE-6684-4583-B02C-378404A44180}" presName="compNode" presStyleCnt="0"/>
      <dgm:spPr/>
    </dgm:pt>
    <dgm:pt modelId="{81207D8A-8DE1-4073-93CC-19C43D637414}" type="pres">
      <dgm:prSet presAssocID="{0552E5EE-6684-4583-B02C-378404A441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FC2282EE-73C7-4846-A43B-B732E2E18E5B}" type="pres">
      <dgm:prSet presAssocID="{0552E5EE-6684-4583-B02C-378404A44180}" presName="iconSpace" presStyleCnt="0"/>
      <dgm:spPr/>
    </dgm:pt>
    <dgm:pt modelId="{D8E8720B-0C17-48A0-A913-CFD751E8FD07}" type="pres">
      <dgm:prSet presAssocID="{0552E5EE-6684-4583-B02C-378404A44180}" presName="parTx" presStyleLbl="revTx" presStyleIdx="6" presStyleCnt="8">
        <dgm:presLayoutVars>
          <dgm:chMax val="0"/>
          <dgm:chPref val="0"/>
        </dgm:presLayoutVars>
      </dgm:prSet>
      <dgm:spPr/>
    </dgm:pt>
    <dgm:pt modelId="{06699FB0-4FE2-4407-9250-AD32A9C4A9D5}" type="pres">
      <dgm:prSet presAssocID="{0552E5EE-6684-4583-B02C-378404A44180}" presName="txSpace" presStyleCnt="0"/>
      <dgm:spPr/>
    </dgm:pt>
    <dgm:pt modelId="{F43198DA-D935-4E05-B13B-12AA61DEFA3E}" type="pres">
      <dgm:prSet presAssocID="{0552E5EE-6684-4583-B02C-378404A44180}" presName="desTx" presStyleLbl="revTx" presStyleIdx="7" presStyleCnt="8">
        <dgm:presLayoutVars/>
      </dgm:prSet>
      <dgm:spPr/>
    </dgm:pt>
  </dgm:ptLst>
  <dgm:cxnLst>
    <dgm:cxn modelId="{000C9D02-4CD9-408E-BCFF-2CEB0C334BE6}" type="presOf" srcId="{0552E5EE-6684-4583-B02C-378404A44180}" destId="{D8E8720B-0C17-48A0-A913-CFD751E8FD07}" srcOrd="0" destOrd="0" presId="urn:microsoft.com/office/officeart/2018/5/layout/CenteredIconLabelDescriptionList"/>
    <dgm:cxn modelId="{467E0815-DD9B-4B22-AD23-8581725F2E02}" type="presOf" srcId="{DFA1B8EE-4476-42B1-8CE3-5DBD5D7C360F}" destId="{630EA938-873E-4269-8414-F5490D2D83A0}" srcOrd="0" destOrd="0" presId="urn:microsoft.com/office/officeart/2018/5/layout/CenteredIconLabelDescriptionList"/>
    <dgm:cxn modelId="{3B49A91F-8019-4A67-9F2C-46E3384AD450}" type="presOf" srcId="{9BFCBEEE-8BAC-4905-81B5-C5333B2A9B8E}" destId="{F43198DA-D935-4E05-B13B-12AA61DEFA3E}" srcOrd="0" destOrd="0" presId="urn:microsoft.com/office/officeart/2018/5/layout/CenteredIconLabelDescriptionList"/>
    <dgm:cxn modelId="{5BC8BE22-6472-4FF4-94C1-435F72BE8C01}" srcId="{6D2E2C56-CEB8-462B-8922-3CF3778B9CE7}" destId="{F4517501-E83B-4A88-A78C-298E82476E6F}" srcOrd="0" destOrd="0" parTransId="{028BCB50-7F69-4DDA-958D-6796B1892E49}" sibTransId="{03A974F9-FA15-462A-90B0-F645E3C3AC63}"/>
    <dgm:cxn modelId="{AD69173B-084A-4AC7-96E3-F45C912F48AB}" type="presOf" srcId="{95C94482-9340-436D-A3A2-6CD24DEE2A07}" destId="{438553FD-5DE7-4093-8F6B-968EC2B9701F}" srcOrd="0" destOrd="0" presId="urn:microsoft.com/office/officeart/2018/5/layout/CenteredIconLabelDescriptionList"/>
    <dgm:cxn modelId="{D7D76E5F-247D-472F-BEAE-6809E3858CD8}" type="presOf" srcId="{F4517501-E83B-4A88-A78C-298E82476E6F}" destId="{C83027C9-6AA0-4655-BE14-CD6D7FAAE003}" srcOrd="0" destOrd="0" presId="urn:microsoft.com/office/officeart/2018/5/layout/CenteredIconLabelDescriptionList"/>
    <dgm:cxn modelId="{0124A76B-CEE2-4575-B90A-994F84D01048}" srcId="{6D2E2C56-CEB8-462B-8922-3CF3778B9CE7}" destId="{D9F2F509-EFD3-40CE-B1A6-77D4F0719B0C}" srcOrd="1" destOrd="0" parTransId="{EA12FD3E-784B-4329-A47D-F31A7C028E4C}" sibTransId="{753CB0B8-6B5C-46ED-BD3A-40D0771E569F}"/>
    <dgm:cxn modelId="{7D39BF6F-BD02-47F5-B532-65CAB3E9516C}" type="presOf" srcId="{D9F2F509-EFD3-40CE-B1A6-77D4F0719B0C}" destId="{F55ABDFC-BAD9-4494-822D-F369CB631F34}" srcOrd="0" destOrd="0" presId="urn:microsoft.com/office/officeart/2018/5/layout/CenteredIconLabelDescriptionList"/>
    <dgm:cxn modelId="{8507A155-02AB-4F40-B3EE-870C3D8751AB}" srcId="{D9F2F509-EFD3-40CE-B1A6-77D4F0719B0C}" destId="{95C94482-9340-436D-A3A2-6CD24DEE2A07}" srcOrd="0" destOrd="0" parTransId="{13C3A4D6-52DC-42A1-895E-771F4BC696CA}" sibTransId="{E4B040DA-ABCC-4A91-B099-313CEF2023DE}"/>
    <dgm:cxn modelId="{CFA12157-5C72-4D89-8B42-E05045E2E853}" type="presOf" srcId="{6D2E2C56-CEB8-462B-8922-3CF3778B9CE7}" destId="{FB9E4BFD-5263-4258-90B8-A1763A3C9263}" srcOrd="0" destOrd="0" presId="urn:microsoft.com/office/officeart/2018/5/layout/CenteredIconLabelDescriptionList"/>
    <dgm:cxn modelId="{3FDA947B-372F-4D54-BD7A-CE810D7A66A0}" srcId="{6D2E2C56-CEB8-462B-8922-3CF3778B9CE7}" destId="{F531D99F-1DE8-48FB-9A89-EEC40561497D}" srcOrd="2" destOrd="0" parTransId="{39910361-1A9C-483B-B213-437B83ECC2D3}" sibTransId="{FBCFF4CB-18CD-4A3B-B0D9-DCA035F1C8A6}"/>
    <dgm:cxn modelId="{38275F90-66E8-43FF-9A5B-F842BFB8E9F1}" type="presOf" srcId="{F531D99F-1DE8-48FB-9A89-EEC40561497D}" destId="{EBD03B59-137D-46E0-88A2-8A8BB271614D}" srcOrd="0" destOrd="0" presId="urn:microsoft.com/office/officeart/2018/5/layout/CenteredIconLabelDescriptionList"/>
    <dgm:cxn modelId="{72B34C9C-4819-4252-88A2-1AA2CABDA11F}" srcId="{F531D99F-1DE8-48FB-9A89-EEC40561497D}" destId="{DFA1B8EE-4476-42B1-8CE3-5DBD5D7C360F}" srcOrd="0" destOrd="0" parTransId="{D8372229-3DFC-4A7E-870E-47AB2D7C6475}" sibTransId="{F9161457-D5C3-4E5E-9865-5E5A55172E94}"/>
    <dgm:cxn modelId="{A0A8C49E-4E3B-4300-B9E2-03952FB8C40F}" srcId="{F4517501-E83B-4A88-A78C-298E82476E6F}" destId="{B21249F0-1225-4EA4-82C9-0EBC227EDE32}" srcOrd="0" destOrd="0" parTransId="{AD7C1713-F480-48A9-B83A-6B97D4460EAB}" sibTransId="{5DD03428-BE9D-4834-8F93-6FC78049BA33}"/>
    <dgm:cxn modelId="{37843DAC-3DF8-4170-9620-EABFEADC31B6}" srcId="{6D2E2C56-CEB8-462B-8922-3CF3778B9CE7}" destId="{0552E5EE-6684-4583-B02C-378404A44180}" srcOrd="3" destOrd="0" parTransId="{865DDD9C-D6EA-43FD-9499-45567BD7A2AB}" sibTransId="{7DA916AC-0FCB-423F-9B2F-62AF70064038}"/>
    <dgm:cxn modelId="{A4C909E1-905B-4BF8-9C69-3C84C9149B37}" type="presOf" srcId="{B21249F0-1225-4EA4-82C9-0EBC227EDE32}" destId="{F2E0D6A7-AEBD-4B13-9589-1938875DF7AF}" srcOrd="0" destOrd="0" presId="urn:microsoft.com/office/officeart/2018/5/layout/CenteredIconLabelDescriptionList"/>
    <dgm:cxn modelId="{23586DE1-8BC1-4E6E-9C10-E3089045F51F}" srcId="{0552E5EE-6684-4583-B02C-378404A44180}" destId="{9BFCBEEE-8BAC-4905-81B5-C5333B2A9B8E}" srcOrd="0" destOrd="0" parTransId="{9B6894B4-D183-4335-AAC2-059DB24A71F6}" sibTransId="{44620E47-0814-446C-B40A-CB8BBD9FE8F7}"/>
    <dgm:cxn modelId="{938C182F-0E7C-4D10-91F9-24675F4683D4}" type="presParOf" srcId="{FB9E4BFD-5263-4258-90B8-A1763A3C9263}" destId="{512ED28A-C692-457F-9FF3-45033ACEECFF}" srcOrd="0" destOrd="0" presId="urn:microsoft.com/office/officeart/2018/5/layout/CenteredIconLabelDescriptionList"/>
    <dgm:cxn modelId="{7E968C98-258C-4B05-B1A2-BA6648AB290F}" type="presParOf" srcId="{512ED28A-C692-457F-9FF3-45033ACEECFF}" destId="{9CF45BED-6C32-4F20-96DD-50663549E2EF}" srcOrd="0" destOrd="0" presId="urn:microsoft.com/office/officeart/2018/5/layout/CenteredIconLabelDescriptionList"/>
    <dgm:cxn modelId="{29879F63-F39B-439C-86E8-A658FB319C14}" type="presParOf" srcId="{512ED28A-C692-457F-9FF3-45033ACEECFF}" destId="{3DC3D1B3-E449-46AF-95A0-72F9DC69005C}" srcOrd="1" destOrd="0" presId="urn:microsoft.com/office/officeart/2018/5/layout/CenteredIconLabelDescriptionList"/>
    <dgm:cxn modelId="{90DA6C62-39CF-4E04-893F-14A40D0BAD03}" type="presParOf" srcId="{512ED28A-C692-457F-9FF3-45033ACEECFF}" destId="{C83027C9-6AA0-4655-BE14-CD6D7FAAE003}" srcOrd="2" destOrd="0" presId="urn:microsoft.com/office/officeart/2018/5/layout/CenteredIconLabelDescriptionList"/>
    <dgm:cxn modelId="{8CFCDDB1-C034-4608-893F-D243332967EB}" type="presParOf" srcId="{512ED28A-C692-457F-9FF3-45033ACEECFF}" destId="{B2D9098F-9EE6-4A69-BDD1-BFFE4F50EA9A}" srcOrd="3" destOrd="0" presId="urn:microsoft.com/office/officeart/2018/5/layout/CenteredIconLabelDescriptionList"/>
    <dgm:cxn modelId="{53FDD67E-262F-4ED9-9D41-77D68806FB1F}" type="presParOf" srcId="{512ED28A-C692-457F-9FF3-45033ACEECFF}" destId="{F2E0D6A7-AEBD-4B13-9589-1938875DF7AF}" srcOrd="4" destOrd="0" presId="urn:microsoft.com/office/officeart/2018/5/layout/CenteredIconLabelDescriptionList"/>
    <dgm:cxn modelId="{59543983-6C14-460E-B649-614929DEAFEF}" type="presParOf" srcId="{FB9E4BFD-5263-4258-90B8-A1763A3C9263}" destId="{2BFE5AF7-B086-491B-822D-DC5ACA79BEAD}" srcOrd="1" destOrd="0" presId="urn:microsoft.com/office/officeart/2018/5/layout/CenteredIconLabelDescriptionList"/>
    <dgm:cxn modelId="{DDFB481C-1572-433E-800B-27CE1B08C8ED}" type="presParOf" srcId="{FB9E4BFD-5263-4258-90B8-A1763A3C9263}" destId="{9C66B05B-D2FC-42A4-83A4-04D30C663A49}" srcOrd="2" destOrd="0" presId="urn:microsoft.com/office/officeart/2018/5/layout/CenteredIconLabelDescriptionList"/>
    <dgm:cxn modelId="{B9BFD1E3-87F5-4E35-8CF9-FE706D62F868}" type="presParOf" srcId="{9C66B05B-D2FC-42A4-83A4-04D30C663A49}" destId="{1874C99A-DF2B-4003-8720-D04DF79C1F94}" srcOrd="0" destOrd="0" presId="urn:microsoft.com/office/officeart/2018/5/layout/CenteredIconLabelDescriptionList"/>
    <dgm:cxn modelId="{C162BC64-79E9-4228-90C3-2826020D0540}" type="presParOf" srcId="{9C66B05B-D2FC-42A4-83A4-04D30C663A49}" destId="{A22D680C-DCB3-42BA-9578-07FE6208A80B}" srcOrd="1" destOrd="0" presId="urn:microsoft.com/office/officeart/2018/5/layout/CenteredIconLabelDescriptionList"/>
    <dgm:cxn modelId="{CAF82E7B-1AF7-4BDE-9628-E9CCFBC30A92}" type="presParOf" srcId="{9C66B05B-D2FC-42A4-83A4-04D30C663A49}" destId="{F55ABDFC-BAD9-4494-822D-F369CB631F34}" srcOrd="2" destOrd="0" presId="urn:microsoft.com/office/officeart/2018/5/layout/CenteredIconLabelDescriptionList"/>
    <dgm:cxn modelId="{26F1C181-80DA-40D6-BAE0-1103DF1CC87B}" type="presParOf" srcId="{9C66B05B-D2FC-42A4-83A4-04D30C663A49}" destId="{73880326-0E40-4567-8CA1-8E3577448B4F}" srcOrd="3" destOrd="0" presId="urn:microsoft.com/office/officeart/2018/5/layout/CenteredIconLabelDescriptionList"/>
    <dgm:cxn modelId="{469A0EE4-B654-40AC-A0A9-CA23E21254B9}" type="presParOf" srcId="{9C66B05B-D2FC-42A4-83A4-04D30C663A49}" destId="{438553FD-5DE7-4093-8F6B-968EC2B9701F}" srcOrd="4" destOrd="0" presId="urn:microsoft.com/office/officeart/2018/5/layout/CenteredIconLabelDescriptionList"/>
    <dgm:cxn modelId="{16FE3636-2859-4668-AB0C-A59FC72663BB}" type="presParOf" srcId="{FB9E4BFD-5263-4258-90B8-A1763A3C9263}" destId="{278E1B91-D9EF-46C8-82E0-2C771193A0F4}" srcOrd="3" destOrd="0" presId="urn:microsoft.com/office/officeart/2018/5/layout/CenteredIconLabelDescriptionList"/>
    <dgm:cxn modelId="{F9E3BA5A-6ACB-4CCB-9D93-6C83BA7A2E73}" type="presParOf" srcId="{FB9E4BFD-5263-4258-90B8-A1763A3C9263}" destId="{E02A8C01-FF7D-4B67-A743-B74FCA9753C2}" srcOrd="4" destOrd="0" presId="urn:microsoft.com/office/officeart/2018/5/layout/CenteredIconLabelDescriptionList"/>
    <dgm:cxn modelId="{EF4C791A-2756-48B3-915E-57D2C1A4A6CB}" type="presParOf" srcId="{E02A8C01-FF7D-4B67-A743-B74FCA9753C2}" destId="{4866E2FA-B82C-47DA-95EE-981C349C4313}" srcOrd="0" destOrd="0" presId="urn:microsoft.com/office/officeart/2018/5/layout/CenteredIconLabelDescriptionList"/>
    <dgm:cxn modelId="{C2A8913F-7C6B-4D86-AC68-DAEDC7EE50A0}" type="presParOf" srcId="{E02A8C01-FF7D-4B67-A743-B74FCA9753C2}" destId="{3E4EDBCE-0232-4DA4-9B85-0C10C43CE813}" srcOrd="1" destOrd="0" presId="urn:microsoft.com/office/officeart/2018/5/layout/CenteredIconLabelDescriptionList"/>
    <dgm:cxn modelId="{6A7E4DA0-6240-4D7C-BAEC-27F81A698394}" type="presParOf" srcId="{E02A8C01-FF7D-4B67-A743-B74FCA9753C2}" destId="{EBD03B59-137D-46E0-88A2-8A8BB271614D}" srcOrd="2" destOrd="0" presId="urn:microsoft.com/office/officeart/2018/5/layout/CenteredIconLabelDescriptionList"/>
    <dgm:cxn modelId="{4B6EB1D9-E702-4748-8428-22B6898D59D1}" type="presParOf" srcId="{E02A8C01-FF7D-4B67-A743-B74FCA9753C2}" destId="{C271AF7C-0DDB-4B50-9A8F-F55A6A58599E}" srcOrd="3" destOrd="0" presId="urn:microsoft.com/office/officeart/2018/5/layout/CenteredIconLabelDescriptionList"/>
    <dgm:cxn modelId="{AE3026EF-EB8A-4A55-838C-BC1B545AC4EC}" type="presParOf" srcId="{E02A8C01-FF7D-4B67-A743-B74FCA9753C2}" destId="{630EA938-873E-4269-8414-F5490D2D83A0}" srcOrd="4" destOrd="0" presId="urn:microsoft.com/office/officeart/2018/5/layout/CenteredIconLabelDescriptionList"/>
    <dgm:cxn modelId="{7020896F-1B01-454E-993D-8DF0F1F90E82}" type="presParOf" srcId="{FB9E4BFD-5263-4258-90B8-A1763A3C9263}" destId="{11A12EBF-33D7-4978-BAC4-CC34794302DC}" srcOrd="5" destOrd="0" presId="urn:microsoft.com/office/officeart/2018/5/layout/CenteredIconLabelDescriptionList"/>
    <dgm:cxn modelId="{D54F1BF8-44B8-4F2D-B682-1AD63B19F2CB}" type="presParOf" srcId="{FB9E4BFD-5263-4258-90B8-A1763A3C9263}" destId="{A4AAF996-94F8-4721-BBEB-24F7D85013DE}" srcOrd="6" destOrd="0" presId="urn:microsoft.com/office/officeart/2018/5/layout/CenteredIconLabelDescriptionList"/>
    <dgm:cxn modelId="{27E6B57D-B3A9-4236-8FE0-EE6D8DA6848B}" type="presParOf" srcId="{A4AAF996-94F8-4721-BBEB-24F7D85013DE}" destId="{81207D8A-8DE1-4073-93CC-19C43D637414}" srcOrd="0" destOrd="0" presId="urn:microsoft.com/office/officeart/2018/5/layout/CenteredIconLabelDescriptionList"/>
    <dgm:cxn modelId="{79551239-5BDC-4AFA-B901-196CCAA6D723}" type="presParOf" srcId="{A4AAF996-94F8-4721-BBEB-24F7D85013DE}" destId="{FC2282EE-73C7-4846-A43B-B732E2E18E5B}" srcOrd="1" destOrd="0" presId="urn:microsoft.com/office/officeart/2018/5/layout/CenteredIconLabelDescriptionList"/>
    <dgm:cxn modelId="{98FCC403-9334-4C9B-AE32-BD069FB31F9E}" type="presParOf" srcId="{A4AAF996-94F8-4721-BBEB-24F7D85013DE}" destId="{D8E8720B-0C17-48A0-A913-CFD751E8FD07}" srcOrd="2" destOrd="0" presId="urn:microsoft.com/office/officeart/2018/5/layout/CenteredIconLabelDescriptionList"/>
    <dgm:cxn modelId="{4E739F1F-7ADD-442D-98B0-FE46D6B901B4}" type="presParOf" srcId="{A4AAF996-94F8-4721-BBEB-24F7D85013DE}" destId="{06699FB0-4FE2-4407-9250-AD32A9C4A9D5}" srcOrd="3" destOrd="0" presId="urn:microsoft.com/office/officeart/2018/5/layout/CenteredIconLabelDescriptionList"/>
    <dgm:cxn modelId="{11997F8D-018B-4D61-9F0C-41DB3B5D6D73}" type="presParOf" srcId="{A4AAF996-94F8-4721-BBEB-24F7D85013DE}" destId="{F43198DA-D935-4E05-B13B-12AA61DEFA3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067EF-DFC9-4219-839C-5E9F503C2222}">
      <dsp:nvSpPr>
        <dsp:cNvPr id="0" name=""/>
        <dsp:cNvSpPr/>
      </dsp:nvSpPr>
      <dsp:spPr>
        <a:xfrm>
          <a:off x="686100" y="160931"/>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67740-E131-4AA9-AC68-12F30B3E510B}">
      <dsp:nvSpPr>
        <dsp:cNvPr id="0" name=""/>
        <dsp:cNvSpPr/>
      </dsp:nvSpPr>
      <dsp:spPr>
        <a:xfrm>
          <a:off x="1080975" y="555806"/>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C20B36-2B04-425B-999F-489AA32EC6E7}">
      <dsp:nvSpPr>
        <dsp:cNvPr id="0" name=""/>
        <dsp:cNvSpPr/>
      </dsp:nvSpPr>
      <dsp:spPr>
        <a:xfrm>
          <a:off x="93787" y="259093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Arial Nova Light"/>
              <a:cs typeface="Aharoni"/>
            </a:rPr>
            <a:t>Alleviate the emphasis verbal communication and memory</a:t>
          </a:r>
        </a:p>
      </dsp:txBody>
      <dsp:txXfrm>
        <a:off x="93787" y="2590931"/>
        <a:ext cx="3037500" cy="720000"/>
      </dsp:txXfrm>
    </dsp:sp>
    <dsp:sp modelId="{35D16C75-31CC-4A15-A7FF-5C6EF98BCE53}">
      <dsp:nvSpPr>
        <dsp:cNvPr id="0" name=""/>
        <dsp:cNvSpPr/>
      </dsp:nvSpPr>
      <dsp:spPr>
        <a:xfrm>
          <a:off x="4255162" y="160931"/>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B6CE0-7C0F-4658-8EC1-D4C46B430992}">
      <dsp:nvSpPr>
        <dsp:cNvPr id="0" name=""/>
        <dsp:cNvSpPr/>
      </dsp:nvSpPr>
      <dsp:spPr>
        <a:xfrm>
          <a:off x="4650037" y="555806"/>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5E051-276E-49BD-90E6-3D1510B0EDBA}">
      <dsp:nvSpPr>
        <dsp:cNvPr id="0" name=""/>
        <dsp:cNvSpPr/>
      </dsp:nvSpPr>
      <dsp:spPr>
        <a:xfrm>
          <a:off x="3662850" y="259093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Arial Nova Light"/>
              <a:cs typeface="Aharoni"/>
            </a:rPr>
            <a:t>Enhance communication between all members of the team</a:t>
          </a:r>
        </a:p>
      </dsp:txBody>
      <dsp:txXfrm>
        <a:off x="3662850" y="2590931"/>
        <a:ext cx="3037500" cy="720000"/>
      </dsp:txXfrm>
    </dsp:sp>
    <dsp:sp modelId="{F4CAA404-BCFB-4A8E-8ECC-001B39C11D0B}">
      <dsp:nvSpPr>
        <dsp:cNvPr id="0" name=""/>
        <dsp:cNvSpPr/>
      </dsp:nvSpPr>
      <dsp:spPr>
        <a:xfrm>
          <a:off x="7824225" y="160931"/>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9132C-6C09-41CB-A270-307F71426453}">
      <dsp:nvSpPr>
        <dsp:cNvPr id="0" name=""/>
        <dsp:cNvSpPr/>
      </dsp:nvSpPr>
      <dsp:spPr>
        <a:xfrm>
          <a:off x="8219100" y="555806"/>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9B3411-D471-460C-8530-1342B78D61E9}">
      <dsp:nvSpPr>
        <dsp:cNvPr id="0" name=""/>
        <dsp:cNvSpPr/>
      </dsp:nvSpPr>
      <dsp:spPr>
        <a:xfrm>
          <a:off x="7231912" y="2590931"/>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a:latin typeface="Arial Nova Light"/>
              <a:cs typeface="Aharoni"/>
            </a:rPr>
            <a:t>Prevent errors in schedule</a:t>
          </a:r>
        </a:p>
      </dsp:txBody>
      <dsp:txXfrm>
        <a:off x="7231912" y="2590931"/>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082A1-3B9C-4E35-9640-B3E15ECC4D6C}">
      <dsp:nvSpPr>
        <dsp:cNvPr id="0" name=""/>
        <dsp:cNvSpPr/>
      </dsp:nvSpPr>
      <dsp:spPr>
        <a:xfrm>
          <a:off x="53" y="6922"/>
          <a:ext cx="5127426" cy="748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latin typeface="Arial Nova Light"/>
              <a:cs typeface="Aharoni"/>
            </a:rPr>
            <a:t>“Business” Account Type</a:t>
          </a:r>
        </a:p>
      </dsp:txBody>
      <dsp:txXfrm>
        <a:off x="53" y="6922"/>
        <a:ext cx="5127426" cy="748800"/>
      </dsp:txXfrm>
    </dsp:sp>
    <dsp:sp modelId="{AF27617A-D9C1-4412-9319-1557A3CB60CC}">
      <dsp:nvSpPr>
        <dsp:cNvPr id="0" name=""/>
        <dsp:cNvSpPr/>
      </dsp:nvSpPr>
      <dsp:spPr>
        <a:xfrm>
          <a:off x="53" y="755722"/>
          <a:ext cx="5127426" cy="27120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latin typeface="Arial Nova Light"/>
              <a:cs typeface="Aharoni"/>
            </a:rPr>
            <a:t>Ran by management</a:t>
          </a:r>
        </a:p>
        <a:p>
          <a:pPr marL="228600" lvl="1" indent="-228600" algn="l" defTabSz="1155700">
            <a:lnSpc>
              <a:spcPct val="90000"/>
            </a:lnSpc>
            <a:spcBef>
              <a:spcPct val="0"/>
            </a:spcBef>
            <a:spcAft>
              <a:spcPct val="15000"/>
            </a:spcAft>
            <a:buChar char="•"/>
          </a:pPr>
          <a:r>
            <a:rPr lang="en-US" sz="2600" kern="1200">
              <a:latin typeface="Arial Nova Light"/>
              <a:cs typeface="Aharoni"/>
            </a:rPr>
            <a:t>Creates and shares schedule to employees</a:t>
          </a:r>
        </a:p>
        <a:p>
          <a:pPr marL="228600" lvl="1" indent="-228600" algn="l" defTabSz="1155700">
            <a:lnSpc>
              <a:spcPct val="90000"/>
            </a:lnSpc>
            <a:spcBef>
              <a:spcPct val="0"/>
            </a:spcBef>
            <a:spcAft>
              <a:spcPct val="15000"/>
            </a:spcAft>
            <a:buChar char="•"/>
          </a:pPr>
          <a:r>
            <a:rPr lang="en-US" sz="2600" kern="1200">
              <a:latin typeface="Arial Nova Light"/>
              <a:cs typeface="Aharoni"/>
            </a:rPr>
            <a:t>Can post mass announcements</a:t>
          </a:r>
        </a:p>
        <a:p>
          <a:pPr marL="228600" lvl="1" indent="-228600" algn="l" defTabSz="1155700">
            <a:lnSpc>
              <a:spcPct val="90000"/>
            </a:lnSpc>
            <a:spcBef>
              <a:spcPct val="0"/>
            </a:spcBef>
            <a:spcAft>
              <a:spcPct val="15000"/>
            </a:spcAft>
            <a:buChar char="•"/>
          </a:pPr>
          <a:r>
            <a:rPr lang="en-US" sz="2600" kern="1200">
              <a:latin typeface="Arial Nova Light"/>
              <a:cs typeface="Aharoni"/>
            </a:rPr>
            <a:t>Approve availability, requests off and shift changes</a:t>
          </a:r>
        </a:p>
      </dsp:txBody>
      <dsp:txXfrm>
        <a:off x="53" y="755722"/>
        <a:ext cx="5127426" cy="2712060"/>
      </dsp:txXfrm>
    </dsp:sp>
    <dsp:sp modelId="{B71CB973-D72B-4D56-92E9-8A02202A09BA}">
      <dsp:nvSpPr>
        <dsp:cNvPr id="0" name=""/>
        <dsp:cNvSpPr/>
      </dsp:nvSpPr>
      <dsp:spPr>
        <a:xfrm>
          <a:off x="5845319" y="6922"/>
          <a:ext cx="5127426" cy="748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latin typeface="Arial Nova Light"/>
              <a:cs typeface="Aharoni"/>
            </a:rPr>
            <a:t>“Staff” Account Type</a:t>
          </a:r>
        </a:p>
      </dsp:txBody>
      <dsp:txXfrm>
        <a:off x="5845319" y="6922"/>
        <a:ext cx="5127426" cy="748800"/>
      </dsp:txXfrm>
    </dsp:sp>
    <dsp:sp modelId="{E7B726CA-8C9B-408C-90D7-89F0952AADB1}">
      <dsp:nvSpPr>
        <dsp:cNvPr id="0" name=""/>
        <dsp:cNvSpPr/>
      </dsp:nvSpPr>
      <dsp:spPr>
        <a:xfrm>
          <a:off x="5845319" y="755722"/>
          <a:ext cx="5127426" cy="271206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latin typeface="Arial Nova Light"/>
              <a:cs typeface="Aharoni"/>
            </a:rPr>
            <a:t>Each employee creates their own</a:t>
          </a:r>
        </a:p>
        <a:p>
          <a:pPr marL="228600" lvl="1" indent="-228600" algn="l" defTabSz="1155700">
            <a:lnSpc>
              <a:spcPct val="90000"/>
            </a:lnSpc>
            <a:spcBef>
              <a:spcPct val="0"/>
            </a:spcBef>
            <a:spcAft>
              <a:spcPct val="15000"/>
            </a:spcAft>
            <a:buChar char="•"/>
          </a:pPr>
          <a:r>
            <a:rPr lang="en-US" sz="2600" kern="1200">
              <a:latin typeface="Arial Nova Light"/>
              <a:cs typeface="Aharoni"/>
            </a:rPr>
            <a:t>Enter availability, requests off</a:t>
          </a:r>
        </a:p>
        <a:p>
          <a:pPr marL="228600" lvl="1" indent="-228600" algn="l" defTabSz="1155700">
            <a:lnSpc>
              <a:spcPct val="90000"/>
            </a:lnSpc>
            <a:spcBef>
              <a:spcPct val="0"/>
            </a:spcBef>
            <a:spcAft>
              <a:spcPct val="15000"/>
            </a:spcAft>
            <a:buChar char="•"/>
          </a:pPr>
          <a:r>
            <a:rPr lang="en-US" sz="2600" kern="1200">
              <a:latin typeface="Arial Nova Light"/>
              <a:cs typeface="Aharoni"/>
            </a:rPr>
            <a:t>Post to message board</a:t>
          </a:r>
        </a:p>
        <a:p>
          <a:pPr marL="228600" lvl="1" indent="-228600" algn="l" defTabSz="1155700">
            <a:lnSpc>
              <a:spcPct val="90000"/>
            </a:lnSpc>
            <a:spcBef>
              <a:spcPct val="0"/>
            </a:spcBef>
            <a:spcAft>
              <a:spcPct val="15000"/>
            </a:spcAft>
            <a:buChar char="•"/>
          </a:pPr>
          <a:r>
            <a:rPr lang="en-US" sz="2600" kern="1200">
              <a:latin typeface="Arial Nova Light"/>
              <a:cs typeface="Aharoni"/>
            </a:rPr>
            <a:t>Request shift trade</a:t>
          </a:r>
        </a:p>
      </dsp:txBody>
      <dsp:txXfrm>
        <a:off x="5845319" y="755722"/>
        <a:ext cx="5127426" cy="2712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3B7A8-F802-4575-B05F-4D0F6035F35B}">
      <dsp:nvSpPr>
        <dsp:cNvPr id="0" name=""/>
        <dsp:cNvSpPr/>
      </dsp:nvSpPr>
      <dsp:spPr>
        <a:xfrm>
          <a:off x="0" y="2279"/>
          <a:ext cx="6400798" cy="11550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A4333-F9D2-4BEC-9D52-E6E18668EE68}">
      <dsp:nvSpPr>
        <dsp:cNvPr id="0" name=""/>
        <dsp:cNvSpPr/>
      </dsp:nvSpPr>
      <dsp:spPr>
        <a:xfrm>
          <a:off x="349410" y="262170"/>
          <a:ext cx="635291" cy="6352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83BFAF-AF9A-42EE-89B3-016122BEFD55}">
      <dsp:nvSpPr>
        <dsp:cNvPr id="0" name=""/>
        <dsp:cNvSpPr/>
      </dsp:nvSpPr>
      <dsp:spPr>
        <a:xfrm>
          <a:off x="1334111" y="2279"/>
          <a:ext cx="5066687" cy="1155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5" tIns="122245" rIns="122245" bIns="122245" numCol="1" spcCol="1270" anchor="ctr" anchorCtr="0">
          <a:noAutofit/>
        </a:bodyPr>
        <a:lstStyle/>
        <a:p>
          <a:pPr marL="0" lvl="0" indent="0" algn="l" defTabSz="844550">
            <a:lnSpc>
              <a:spcPct val="100000"/>
            </a:lnSpc>
            <a:spcBef>
              <a:spcPct val="0"/>
            </a:spcBef>
            <a:spcAft>
              <a:spcPct val="35000"/>
            </a:spcAft>
            <a:buNone/>
          </a:pPr>
          <a:r>
            <a:rPr lang="en-US" sz="1900" kern="1200">
              <a:latin typeface="Arial Nova Light"/>
              <a:cs typeface="Aharoni"/>
            </a:rPr>
            <a:t>Create an easy-to-use interface which displays each landing page in a robust manner</a:t>
          </a:r>
        </a:p>
      </dsp:txBody>
      <dsp:txXfrm>
        <a:off x="1334111" y="2279"/>
        <a:ext cx="5066687" cy="1155074"/>
      </dsp:txXfrm>
    </dsp:sp>
    <dsp:sp modelId="{3BB69ABE-3460-44BF-B215-5C958CB8B250}">
      <dsp:nvSpPr>
        <dsp:cNvPr id="0" name=""/>
        <dsp:cNvSpPr/>
      </dsp:nvSpPr>
      <dsp:spPr>
        <a:xfrm>
          <a:off x="0" y="1446122"/>
          <a:ext cx="6400798" cy="11550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C17F3-DF24-4402-8170-6707AF3DF14A}">
      <dsp:nvSpPr>
        <dsp:cNvPr id="0" name=""/>
        <dsp:cNvSpPr/>
      </dsp:nvSpPr>
      <dsp:spPr>
        <a:xfrm>
          <a:off x="349410" y="1706014"/>
          <a:ext cx="635291" cy="635291"/>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9A0A2-6A92-471A-BF85-C15E168EDBD9}">
      <dsp:nvSpPr>
        <dsp:cNvPr id="0" name=""/>
        <dsp:cNvSpPr/>
      </dsp:nvSpPr>
      <dsp:spPr>
        <a:xfrm>
          <a:off x="1334111" y="1446122"/>
          <a:ext cx="5066687" cy="1155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5" tIns="122245" rIns="122245" bIns="122245" numCol="1" spcCol="1270" anchor="ctr" anchorCtr="0">
          <a:noAutofit/>
        </a:bodyPr>
        <a:lstStyle/>
        <a:p>
          <a:pPr marL="0" lvl="0" indent="0" algn="l" defTabSz="844550">
            <a:lnSpc>
              <a:spcPct val="100000"/>
            </a:lnSpc>
            <a:spcBef>
              <a:spcPct val="0"/>
            </a:spcBef>
            <a:spcAft>
              <a:spcPct val="35000"/>
            </a:spcAft>
            <a:buNone/>
          </a:pPr>
          <a:r>
            <a:rPr lang="en-US" sz="1900" kern="1200">
              <a:latin typeface="Arial Nova Light"/>
              <a:cs typeface="Aharoni"/>
            </a:rPr>
            <a:t>Create an area for employees to put in their availability</a:t>
          </a:r>
        </a:p>
      </dsp:txBody>
      <dsp:txXfrm>
        <a:off x="1334111" y="1446122"/>
        <a:ext cx="5066687" cy="1155074"/>
      </dsp:txXfrm>
    </dsp:sp>
    <dsp:sp modelId="{B15B8BD6-C35B-4D38-BC00-6AFF6C5F0CD1}">
      <dsp:nvSpPr>
        <dsp:cNvPr id="0" name=""/>
        <dsp:cNvSpPr/>
      </dsp:nvSpPr>
      <dsp:spPr>
        <a:xfrm>
          <a:off x="0" y="2889965"/>
          <a:ext cx="6400798" cy="11550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E0BA7-D15F-465B-A12B-35CF1B704C46}">
      <dsp:nvSpPr>
        <dsp:cNvPr id="0" name=""/>
        <dsp:cNvSpPr/>
      </dsp:nvSpPr>
      <dsp:spPr>
        <a:xfrm>
          <a:off x="349410" y="3149857"/>
          <a:ext cx="635291" cy="635291"/>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9F427-7CB9-4E64-B365-15D05703E8B5}">
      <dsp:nvSpPr>
        <dsp:cNvPr id="0" name=""/>
        <dsp:cNvSpPr/>
      </dsp:nvSpPr>
      <dsp:spPr>
        <a:xfrm>
          <a:off x="1334111" y="2889965"/>
          <a:ext cx="5066687" cy="1155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5" tIns="122245" rIns="122245" bIns="122245" numCol="1" spcCol="1270" anchor="ctr" anchorCtr="0">
          <a:noAutofit/>
        </a:bodyPr>
        <a:lstStyle/>
        <a:p>
          <a:pPr marL="0" lvl="0" indent="0" algn="l" defTabSz="844550" rtl="0">
            <a:lnSpc>
              <a:spcPct val="100000"/>
            </a:lnSpc>
            <a:spcBef>
              <a:spcPct val="0"/>
            </a:spcBef>
            <a:spcAft>
              <a:spcPct val="35000"/>
            </a:spcAft>
            <a:buNone/>
          </a:pPr>
          <a:r>
            <a:rPr lang="en-US" sz="1900" kern="1200"/>
            <a:t>Create an area for employees to change or offer up their shift</a:t>
          </a:r>
          <a:endParaRPr lang="en-US" sz="1900" kern="1200">
            <a:latin typeface="Elephant"/>
            <a:cs typeface="Aharoni"/>
          </a:endParaRPr>
        </a:p>
      </dsp:txBody>
      <dsp:txXfrm>
        <a:off x="1334111" y="2889965"/>
        <a:ext cx="5066687" cy="1155074"/>
      </dsp:txXfrm>
    </dsp:sp>
    <dsp:sp modelId="{489992C1-FC4C-41CA-B6F8-66B945AD4072}">
      <dsp:nvSpPr>
        <dsp:cNvPr id="0" name=""/>
        <dsp:cNvSpPr/>
      </dsp:nvSpPr>
      <dsp:spPr>
        <a:xfrm>
          <a:off x="0" y="4333809"/>
          <a:ext cx="6400798" cy="11550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D0DB2-A92B-4D0A-A09E-6425CC39CB11}">
      <dsp:nvSpPr>
        <dsp:cNvPr id="0" name=""/>
        <dsp:cNvSpPr/>
      </dsp:nvSpPr>
      <dsp:spPr>
        <a:xfrm>
          <a:off x="349410" y="4593701"/>
          <a:ext cx="635291" cy="6352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3221FC-9B91-4BB4-993C-E7B55F9489A8}">
      <dsp:nvSpPr>
        <dsp:cNvPr id="0" name=""/>
        <dsp:cNvSpPr/>
      </dsp:nvSpPr>
      <dsp:spPr>
        <a:xfrm>
          <a:off x="1334111" y="4333809"/>
          <a:ext cx="5066687" cy="1155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45" tIns="122245" rIns="122245" bIns="122245" numCol="1" spcCol="1270" anchor="ctr" anchorCtr="0">
          <a:noAutofit/>
        </a:bodyPr>
        <a:lstStyle/>
        <a:p>
          <a:pPr marL="0" lvl="0" indent="0" algn="l" defTabSz="844550" rtl="0">
            <a:lnSpc>
              <a:spcPct val="100000"/>
            </a:lnSpc>
            <a:spcBef>
              <a:spcPct val="0"/>
            </a:spcBef>
            <a:spcAft>
              <a:spcPct val="35000"/>
            </a:spcAft>
            <a:buNone/>
          </a:pPr>
          <a:r>
            <a:rPr lang="en-US" sz="1900" kern="1200">
              <a:latin typeface="Arial Nova Light"/>
              <a:cs typeface="Aharoni"/>
            </a:rPr>
            <a:t>Cut down on miscommunication regarding work schedules between the team members</a:t>
          </a:r>
        </a:p>
      </dsp:txBody>
      <dsp:txXfrm>
        <a:off x="1334111" y="4333809"/>
        <a:ext cx="5066687" cy="11550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793A5-1745-4A7A-AFB3-6966D9EE8E17}">
      <dsp:nvSpPr>
        <dsp:cNvPr id="0" name=""/>
        <dsp:cNvSpPr/>
      </dsp:nvSpPr>
      <dsp:spPr>
        <a:xfrm>
          <a:off x="0" y="280471"/>
          <a:ext cx="548640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CD058E-689D-419A-9C38-26CC05D66135}">
      <dsp:nvSpPr>
        <dsp:cNvPr id="0" name=""/>
        <dsp:cNvSpPr/>
      </dsp:nvSpPr>
      <dsp:spPr>
        <a:xfrm>
          <a:off x="274320" y="29551"/>
          <a:ext cx="3840480"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marL="0" lvl="0" indent="0" algn="l" defTabSz="755650">
            <a:lnSpc>
              <a:spcPct val="90000"/>
            </a:lnSpc>
            <a:spcBef>
              <a:spcPct val="0"/>
            </a:spcBef>
            <a:spcAft>
              <a:spcPct val="35000"/>
            </a:spcAft>
            <a:buNone/>
          </a:pPr>
          <a:r>
            <a:rPr lang="en-US" sz="1700" kern="1200">
              <a:latin typeface="Arial Nova Light"/>
            </a:rPr>
            <a:t>Requirements Gathering (TBD)</a:t>
          </a:r>
        </a:p>
      </dsp:txBody>
      <dsp:txXfrm>
        <a:off x="298818" y="54049"/>
        <a:ext cx="3791484" cy="452844"/>
      </dsp:txXfrm>
    </dsp:sp>
    <dsp:sp modelId="{7AA2A161-88FA-4876-98AF-4E346FD00596}">
      <dsp:nvSpPr>
        <dsp:cNvPr id="0" name=""/>
        <dsp:cNvSpPr/>
      </dsp:nvSpPr>
      <dsp:spPr>
        <a:xfrm>
          <a:off x="0" y="1051591"/>
          <a:ext cx="548640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02E952-4F59-49CA-A5F4-4B4C33021863}">
      <dsp:nvSpPr>
        <dsp:cNvPr id="0" name=""/>
        <dsp:cNvSpPr/>
      </dsp:nvSpPr>
      <dsp:spPr>
        <a:xfrm>
          <a:off x="274320" y="800671"/>
          <a:ext cx="384048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marL="0" lvl="0" indent="0" algn="l" defTabSz="755650">
            <a:lnSpc>
              <a:spcPct val="90000"/>
            </a:lnSpc>
            <a:spcBef>
              <a:spcPct val="0"/>
            </a:spcBef>
            <a:spcAft>
              <a:spcPct val="35000"/>
            </a:spcAft>
            <a:buNone/>
          </a:pPr>
          <a:r>
            <a:rPr lang="en-US" sz="1700" kern="1200">
              <a:latin typeface="Arial Nova Light"/>
            </a:rPr>
            <a:t>Prototype 1 (TBD)</a:t>
          </a:r>
        </a:p>
      </dsp:txBody>
      <dsp:txXfrm>
        <a:off x="298818" y="825169"/>
        <a:ext cx="3791484" cy="452844"/>
      </dsp:txXfrm>
    </dsp:sp>
    <dsp:sp modelId="{8ABE126F-9953-42E1-9D02-90E954F93508}">
      <dsp:nvSpPr>
        <dsp:cNvPr id="0" name=""/>
        <dsp:cNvSpPr/>
      </dsp:nvSpPr>
      <dsp:spPr>
        <a:xfrm>
          <a:off x="0" y="1822711"/>
          <a:ext cx="5486400" cy="428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E5BF6C-0343-462D-94E0-724D1DC472CB}">
      <dsp:nvSpPr>
        <dsp:cNvPr id="0" name=""/>
        <dsp:cNvSpPr/>
      </dsp:nvSpPr>
      <dsp:spPr>
        <a:xfrm>
          <a:off x="274320" y="1571791"/>
          <a:ext cx="3840480"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marL="0" lvl="0" indent="0" algn="l" defTabSz="755650">
            <a:lnSpc>
              <a:spcPct val="90000"/>
            </a:lnSpc>
            <a:spcBef>
              <a:spcPct val="0"/>
            </a:spcBef>
            <a:spcAft>
              <a:spcPct val="35000"/>
            </a:spcAft>
            <a:buNone/>
          </a:pPr>
          <a:r>
            <a:rPr lang="en-US" sz="1700" kern="1200">
              <a:latin typeface="Arial Nova Light"/>
            </a:rPr>
            <a:t>Design Specification (TBD)</a:t>
          </a:r>
        </a:p>
      </dsp:txBody>
      <dsp:txXfrm>
        <a:off x="298818" y="1596289"/>
        <a:ext cx="3791484" cy="452844"/>
      </dsp:txXfrm>
    </dsp:sp>
    <dsp:sp modelId="{5B6CADE6-1BC4-49CB-8DCB-1F3619DD9187}">
      <dsp:nvSpPr>
        <dsp:cNvPr id="0" name=""/>
        <dsp:cNvSpPr/>
      </dsp:nvSpPr>
      <dsp:spPr>
        <a:xfrm>
          <a:off x="0" y="2593831"/>
          <a:ext cx="548640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9C6CDB-5FA9-4572-85D4-6B1F10DEC113}">
      <dsp:nvSpPr>
        <dsp:cNvPr id="0" name=""/>
        <dsp:cNvSpPr/>
      </dsp:nvSpPr>
      <dsp:spPr>
        <a:xfrm>
          <a:off x="274320" y="2342911"/>
          <a:ext cx="3840480"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marL="0" lvl="0" indent="0" algn="l" defTabSz="755650">
            <a:lnSpc>
              <a:spcPct val="90000"/>
            </a:lnSpc>
            <a:spcBef>
              <a:spcPct val="0"/>
            </a:spcBef>
            <a:spcAft>
              <a:spcPct val="35000"/>
            </a:spcAft>
            <a:buNone/>
          </a:pPr>
          <a:r>
            <a:rPr lang="en-US" sz="1700" kern="1200">
              <a:latin typeface="Arial Nova Light"/>
            </a:rPr>
            <a:t>Prototype 2 (TBD)</a:t>
          </a:r>
        </a:p>
      </dsp:txBody>
      <dsp:txXfrm>
        <a:off x="298818" y="2367409"/>
        <a:ext cx="3791484" cy="452844"/>
      </dsp:txXfrm>
    </dsp:sp>
    <dsp:sp modelId="{C6FF0D34-DB17-4312-AF42-DC042E9F2B2C}">
      <dsp:nvSpPr>
        <dsp:cNvPr id="0" name=""/>
        <dsp:cNvSpPr/>
      </dsp:nvSpPr>
      <dsp:spPr>
        <a:xfrm>
          <a:off x="0" y="3364951"/>
          <a:ext cx="5486400" cy="428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BF7C73-7411-4897-9A5F-919B54E633B5}">
      <dsp:nvSpPr>
        <dsp:cNvPr id="0" name=""/>
        <dsp:cNvSpPr/>
      </dsp:nvSpPr>
      <dsp:spPr>
        <a:xfrm>
          <a:off x="274320" y="3114031"/>
          <a:ext cx="3840480" cy="5018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marL="0" lvl="0" indent="0" algn="l" defTabSz="755650" rtl="0">
            <a:lnSpc>
              <a:spcPct val="90000"/>
            </a:lnSpc>
            <a:spcBef>
              <a:spcPct val="0"/>
            </a:spcBef>
            <a:spcAft>
              <a:spcPct val="35000"/>
            </a:spcAft>
            <a:buNone/>
          </a:pPr>
          <a:r>
            <a:rPr lang="en-US" sz="1700" kern="1200">
              <a:latin typeface="Arial Nova Light"/>
            </a:rPr>
            <a:t>Prototype 3 (TBD)</a:t>
          </a:r>
        </a:p>
      </dsp:txBody>
      <dsp:txXfrm>
        <a:off x="298818" y="3138529"/>
        <a:ext cx="3791484" cy="452844"/>
      </dsp:txXfrm>
    </dsp:sp>
    <dsp:sp modelId="{544A5759-CD4F-4ABB-A498-E7FDC72E287A}">
      <dsp:nvSpPr>
        <dsp:cNvPr id="0" name=""/>
        <dsp:cNvSpPr/>
      </dsp:nvSpPr>
      <dsp:spPr>
        <a:xfrm>
          <a:off x="0" y="4136071"/>
          <a:ext cx="5486400"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EF3CB1-91A2-4E17-8B02-250006C3BD23}">
      <dsp:nvSpPr>
        <dsp:cNvPr id="0" name=""/>
        <dsp:cNvSpPr/>
      </dsp:nvSpPr>
      <dsp:spPr>
        <a:xfrm>
          <a:off x="274320" y="3885151"/>
          <a:ext cx="3840480"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marL="0" lvl="0" indent="0" algn="l" defTabSz="755650" rtl="0">
            <a:lnSpc>
              <a:spcPct val="90000"/>
            </a:lnSpc>
            <a:spcBef>
              <a:spcPct val="0"/>
            </a:spcBef>
            <a:spcAft>
              <a:spcPct val="35000"/>
            </a:spcAft>
            <a:buNone/>
          </a:pPr>
          <a:r>
            <a:rPr lang="en-US" sz="1700" kern="1200">
              <a:latin typeface="Arial Nova Light"/>
            </a:rPr>
            <a:t>Testing Plan (TBD)</a:t>
          </a:r>
        </a:p>
      </dsp:txBody>
      <dsp:txXfrm>
        <a:off x="298818" y="3909649"/>
        <a:ext cx="3791484" cy="452844"/>
      </dsp:txXfrm>
    </dsp:sp>
    <dsp:sp modelId="{B7D7F905-A8A7-4665-BF25-F6EC26BFFD9E}">
      <dsp:nvSpPr>
        <dsp:cNvPr id="0" name=""/>
        <dsp:cNvSpPr/>
      </dsp:nvSpPr>
      <dsp:spPr>
        <a:xfrm>
          <a:off x="0" y="4907191"/>
          <a:ext cx="5486400" cy="4284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8345FB-37D2-46FB-BDFC-BF6737494E74}">
      <dsp:nvSpPr>
        <dsp:cNvPr id="0" name=""/>
        <dsp:cNvSpPr/>
      </dsp:nvSpPr>
      <dsp:spPr>
        <a:xfrm>
          <a:off x="274320" y="4656271"/>
          <a:ext cx="3840480"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5161" tIns="0" rIns="145161" bIns="0" numCol="1" spcCol="1270" anchor="ctr" anchorCtr="0">
          <a:noAutofit/>
        </a:bodyPr>
        <a:lstStyle/>
        <a:p>
          <a:pPr marL="0" lvl="0" indent="0" algn="l" defTabSz="755650">
            <a:lnSpc>
              <a:spcPct val="90000"/>
            </a:lnSpc>
            <a:spcBef>
              <a:spcPct val="0"/>
            </a:spcBef>
            <a:spcAft>
              <a:spcPct val="35000"/>
            </a:spcAft>
            <a:buNone/>
          </a:pPr>
          <a:r>
            <a:rPr lang="en-US" sz="1700" kern="1200">
              <a:latin typeface="Arial Nova Light"/>
            </a:rPr>
            <a:t>Final Product (TBD)</a:t>
          </a:r>
        </a:p>
      </dsp:txBody>
      <dsp:txXfrm>
        <a:off x="298818" y="4680769"/>
        <a:ext cx="3791484"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45BED-6C32-4F20-96DD-50663549E2EF}">
      <dsp:nvSpPr>
        <dsp:cNvPr id="0" name=""/>
        <dsp:cNvSpPr/>
      </dsp:nvSpPr>
      <dsp:spPr>
        <a:xfrm>
          <a:off x="794622" y="789629"/>
          <a:ext cx="847546" cy="8475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3027C9-6AA0-4655-BE14-CD6D7FAAE003}">
      <dsp:nvSpPr>
        <dsp:cNvPr id="0" name=""/>
        <dsp:cNvSpPr/>
      </dsp:nvSpPr>
      <dsp:spPr>
        <a:xfrm>
          <a:off x="7614" y="1718680"/>
          <a:ext cx="2421562" cy="363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latin typeface="Arial Nova Light"/>
              <a:cs typeface="Calibri"/>
            </a:rPr>
            <a:t>Zoom</a:t>
          </a:r>
        </a:p>
      </dsp:txBody>
      <dsp:txXfrm>
        <a:off x="7614" y="1718680"/>
        <a:ext cx="2421562" cy="363234"/>
      </dsp:txXfrm>
    </dsp:sp>
    <dsp:sp modelId="{F2E0D6A7-AEBD-4B13-9589-1938875DF7AF}">
      <dsp:nvSpPr>
        <dsp:cNvPr id="0" name=""/>
        <dsp:cNvSpPr/>
      </dsp:nvSpPr>
      <dsp:spPr>
        <a:xfrm>
          <a:off x="7614" y="2119823"/>
          <a:ext cx="2421562" cy="565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Arial Nova Light"/>
              <a:cs typeface="Calibri"/>
            </a:rPr>
            <a:t>Regular meetings</a:t>
          </a:r>
        </a:p>
      </dsp:txBody>
      <dsp:txXfrm>
        <a:off x="7614" y="2119823"/>
        <a:ext cx="2421562" cy="565252"/>
      </dsp:txXfrm>
    </dsp:sp>
    <dsp:sp modelId="{1874C99A-DF2B-4003-8720-D04DF79C1F94}">
      <dsp:nvSpPr>
        <dsp:cNvPr id="0" name=""/>
        <dsp:cNvSpPr/>
      </dsp:nvSpPr>
      <dsp:spPr>
        <a:xfrm>
          <a:off x="3639958" y="789629"/>
          <a:ext cx="847546" cy="8475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5ABDFC-BAD9-4494-822D-F369CB631F34}">
      <dsp:nvSpPr>
        <dsp:cNvPr id="0" name=""/>
        <dsp:cNvSpPr/>
      </dsp:nvSpPr>
      <dsp:spPr>
        <a:xfrm>
          <a:off x="2852950" y="1718680"/>
          <a:ext cx="2421562" cy="363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latin typeface="Arial Nova Light"/>
              <a:cs typeface="Calibri"/>
            </a:rPr>
            <a:t>Discord</a:t>
          </a:r>
        </a:p>
      </dsp:txBody>
      <dsp:txXfrm>
        <a:off x="2852950" y="1718680"/>
        <a:ext cx="2421562" cy="363234"/>
      </dsp:txXfrm>
    </dsp:sp>
    <dsp:sp modelId="{438553FD-5DE7-4093-8F6B-968EC2B9701F}">
      <dsp:nvSpPr>
        <dsp:cNvPr id="0" name=""/>
        <dsp:cNvSpPr/>
      </dsp:nvSpPr>
      <dsp:spPr>
        <a:xfrm>
          <a:off x="2852950" y="2119823"/>
          <a:ext cx="2421562" cy="565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Arial Nova Light"/>
              <a:cs typeface="Calibri"/>
            </a:rPr>
            <a:t>Main method of communication</a:t>
          </a:r>
        </a:p>
      </dsp:txBody>
      <dsp:txXfrm>
        <a:off x="2852950" y="2119823"/>
        <a:ext cx="2421562" cy="565252"/>
      </dsp:txXfrm>
    </dsp:sp>
    <dsp:sp modelId="{4866E2FA-B82C-47DA-95EE-981C349C4313}">
      <dsp:nvSpPr>
        <dsp:cNvPr id="0" name=""/>
        <dsp:cNvSpPr/>
      </dsp:nvSpPr>
      <dsp:spPr>
        <a:xfrm>
          <a:off x="6485294" y="789629"/>
          <a:ext cx="847546" cy="8475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03B59-137D-46E0-88A2-8A8BB271614D}">
      <dsp:nvSpPr>
        <dsp:cNvPr id="0" name=""/>
        <dsp:cNvSpPr/>
      </dsp:nvSpPr>
      <dsp:spPr>
        <a:xfrm>
          <a:off x="5698286" y="1718680"/>
          <a:ext cx="2421562" cy="363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latin typeface="Arial Nova Light"/>
              <a:cs typeface="Calibri"/>
            </a:rPr>
            <a:t>GitHub</a:t>
          </a:r>
        </a:p>
      </dsp:txBody>
      <dsp:txXfrm>
        <a:off x="5698286" y="1718680"/>
        <a:ext cx="2421562" cy="363234"/>
      </dsp:txXfrm>
    </dsp:sp>
    <dsp:sp modelId="{630EA938-873E-4269-8414-F5490D2D83A0}">
      <dsp:nvSpPr>
        <dsp:cNvPr id="0" name=""/>
        <dsp:cNvSpPr/>
      </dsp:nvSpPr>
      <dsp:spPr>
        <a:xfrm>
          <a:off x="5698286" y="2119823"/>
          <a:ext cx="2421562" cy="565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Arial Nova Light"/>
              <a:cs typeface="Calibri"/>
            </a:rPr>
            <a:t>Code repository</a:t>
          </a:r>
        </a:p>
      </dsp:txBody>
      <dsp:txXfrm>
        <a:off x="5698286" y="2119823"/>
        <a:ext cx="2421562" cy="565252"/>
      </dsp:txXfrm>
    </dsp:sp>
    <dsp:sp modelId="{81207D8A-8DE1-4073-93CC-19C43D637414}">
      <dsp:nvSpPr>
        <dsp:cNvPr id="0" name=""/>
        <dsp:cNvSpPr/>
      </dsp:nvSpPr>
      <dsp:spPr>
        <a:xfrm>
          <a:off x="9330630" y="789629"/>
          <a:ext cx="847546" cy="8475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E8720B-0C17-48A0-A913-CFD751E8FD07}">
      <dsp:nvSpPr>
        <dsp:cNvPr id="0" name=""/>
        <dsp:cNvSpPr/>
      </dsp:nvSpPr>
      <dsp:spPr>
        <a:xfrm>
          <a:off x="8543622" y="1718680"/>
          <a:ext cx="2421562" cy="363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b="1"/>
          </a:pPr>
          <a:r>
            <a:rPr lang="en-US" sz="2300" kern="1200">
              <a:latin typeface="Arial Nova Light"/>
              <a:cs typeface="Calibri"/>
            </a:rPr>
            <a:t>Jira</a:t>
          </a:r>
        </a:p>
      </dsp:txBody>
      <dsp:txXfrm>
        <a:off x="8543622" y="1718680"/>
        <a:ext cx="2421562" cy="363234"/>
      </dsp:txXfrm>
    </dsp:sp>
    <dsp:sp modelId="{F43198DA-D935-4E05-B13B-12AA61DEFA3E}">
      <dsp:nvSpPr>
        <dsp:cNvPr id="0" name=""/>
        <dsp:cNvSpPr/>
      </dsp:nvSpPr>
      <dsp:spPr>
        <a:xfrm>
          <a:off x="8543622" y="2119823"/>
          <a:ext cx="2421562" cy="565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Arial Nova Light"/>
              <a:cs typeface="Calibri"/>
            </a:rPr>
            <a:t>Sprint planning and task tracking</a:t>
          </a:r>
        </a:p>
      </dsp:txBody>
      <dsp:txXfrm>
        <a:off x="8543622" y="2119823"/>
        <a:ext cx="2421562" cy="56525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B3FF5-B6FE-462E-B056-7950FF353C1C}" type="datetimeFigureOut">
              <a:rPr lang="en-US" smtClean="0"/>
              <a:t>2/10/2022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6CAE1-ACE8-4060-B23B-447EB550ABD2}" type="slidenum">
              <a:rPr lang="en-US" smtClean="0"/>
              <a:t>‹#›</a:t>
            </a:fld>
            <a:endParaRPr lang="en-US"/>
          </a:p>
        </p:txBody>
      </p:sp>
    </p:spTree>
    <p:extLst>
      <p:ext uri="{BB962C8B-B14F-4D97-AF65-F5344CB8AC3E}">
        <p14:creationId xmlns:p14="http://schemas.microsoft.com/office/powerpoint/2010/main" val="34608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81D6CAE1-ACE8-4060-B23B-447EB550ABD2}" type="slidenum">
              <a:rPr lang="en-US" smtClean="0"/>
              <a:t>1</a:t>
            </a:fld>
            <a:endParaRPr lang="en-US"/>
          </a:p>
        </p:txBody>
      </p:sp>
    </p:spTree>
    <p:extLst>
      <p:ext uri="{BB962C8B-B14F-4D97-AF65-F5344CB8AC3E}">
        <p14:creationId xmlns:p14="http://schemas.microsoft.com/office/powerpoint/2010/main" val="2354052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CALEB</a:t>
            </a:r>
          </a:p>
        </p:txBody>
      </p:sp>
      <p:sp>
        <p:nvSpPr>
          <p:cNvPr id="4" name="Slide Number Placeholder 3"/>
          <p:cNvSpPr>
            <a:spLocks noGrp="1"/>
          </p:cNvSpPr>
          <p:nvPr>
            <p:ph type="sldNum" sz="quarter" idx="5"/>
          </p:nvPr>
        </p:nvSpPr>
        <p:spPr/>
        <p:txBody>
          <a:bodyPr/>
          <a:lstStyle/>
          <a:p>
            <a:fld id="{81D6CAE1-ACE8-4060-B23B-447EB550ABD2}" type="slidenum">
              <a:rPr lang="en-US" smtClean="0"/>
              <a:t>10</a:t>
            </a:fld>
            <a:endParaRPr lang="en-US"/>
          </a:p>
        </p:txBody>
      </p:sp>
    </p:spTree>
    <p:extLst>
      <p:ext uri="{BB962C8B-B14F-4D97-AF65-F5344CB8AC3E}">
        <p14:creationId xmlns:p14="http://schemas.microsoft.com/office/powerpoint/2010/main" val="2153933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CALEB</a:t>
            </a:r>
          </a:p>
        </p:txBody>
      </p:sp>
      <p:sp>
        <p:nvSpPr>
          <p:cNvPr id="4" name="Slide Number Placeholder 3"/>
          <p:cNvSpPr>
            <a:spLocks noGrp="1"/>
          </p:cNvSpPr>
          <p:nvPr>
            <p:ph type="sldNum" sz="quarter" idx="5"/>
          </p:nvPr>
        </p:nvSpPr>
        <p:spPr/>
        <p:txBody>
          <a:bodyPr/>
          <a:lstStyle/>
          <a:p>
            <a:fld id="{81D6CAE1-ACE8-4060-B23B-447EB550ABD2}" type="slidenum">
              <a:rPr lang="en-US" smtClean="0"/>
              <a:t>11</a:t>
            </a:fld>
            <a:endParaRPr lang="en-US"/>
          </a:p>
        </p:txBody>
      </p:sp>
    </p:spTree>
    <p:extLst>
      <p:ext uri="{BB962C8B-B14F-4D97-AF65-F5344CB8AC3E}">
        <p14:creationId xmlns:p14="http://schemas.microsoft.com/office/powerpoint/2010/main" val="418933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D6CAE1-ACE8-4060-B23B-447EB550ABD2}" type="slidenum">
              <a:rPr lang="en-US" smtClean="0"/>
              <a:t>13</a:t>
            </a:fld>
            <a:endParaRPr lang="en-US"/>
          </a:p>
        </p:txBody>
      </p:sp>
    </p:spTree>
    <p:extLst>
      <p:ext uri="{BB962C8B-B14F-4D97-AF65-F5344CB8AC3E}">
        <p14:creationId xmlns:p14="http://schemas.microsoft.com/office/powerpoint/2010/main" val="94555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a:p>
            <a:endParaRPr lang="en-US"/>
          </a:p>
          <a:p>
            <a:r>
              <a:rPr lang="en-US"/>
              <a:t>Most small businesses like restaurants and retail stores rely on verbal communication and memory when in comes to scheduling and shift planning. It is usually up to one person in management role to remember each employee’s availability, and requests off to create a schedule that works for everyone and then communicate that to the whole staff somehow, causing frequent mistakes. Employees being for shifts they cant work, management not knowing how is supposed to be at work at a given time, and what have you.</a:t>
            </a:r>
          </a:p>
          <a:p>
            <a:endParaRPr lang="en-US"/>
          </a:p>
          <a:p>
            <a:r>
              <a:rPr lang="en-US"/>
              <a:t>Our solution is a webapp for a business to be able create, manage, and share a schedule with their staff, in addition to adding tools to enhance communication thru the whole business.</a:t>
            </a:r>
          </a:p>
        </p:txBody>
      </p:sp>
      <p:sp>
        <p:nvSpPr>
          <p:cNvPr id="4" name="Slide Number Placeholder 3"/>
          <p:cNvSpPr>
            <a:spLocks noGrp="1"/>
          </p:cNvSpPr>
          <p:nvPr>
            <p:ph type="sldNum" sz="quarter" idx="5"/>
          </p:nvPr>
        </p:nvSpPr>
        <p:spPr/>
        <p:txBody>
          <a:bodyPr/>
          <a:lstStyle/>
          <a:p>
            <a:fld id="{81D6CAE1-ACE8-4060-B23B-447EB550ABD2}" type="slidenum">
              <a:rPr lang="en-US" smtClean="0"/>
              <a:t>2</a:t>
            </a:fld>
            <a:endParaRPr lang="en-US"/>
          </a:p>
        </p:txBody>
      </p:sp>
    </p:spTree>
    <p:extLst>
      <p:ext uri="{BB962C8B-B14F-4D97-AF65-F5344CB8AC3E}">
        <p14:creationId xmlns:p14="http://schemas.microsoft.com/office/powerpoint/2010/main" val="3188721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a:p>
            <a:endParaRPr lang="en-US"/>
          </a:p>
          <a:p>
            <a:endParaRPr lang="en-US"/>
          </a:p>
          <a:p>
            <a:r>
              <a:rPr lang="en-US"/>
              <a:t>POINT 1</a:t>
            </a:r>
          </a:p>
          <a:p>
            <a:r>
              <a:rPr lang="en-US"/>
              <a:t>As I said before, most restaurants and retail store rely on verbal communication of availability and weekly scheduling, leaving plenty of room for mental mistakes. To alleviate this, we want to give our webapp functionality for employees to enter their own availabilities, requests off, and shift trades with coworkers to be sent to and approved by management. Having all this information gathered and saved in one place should ease the mental burden brought on by needing to remember all these things off hand. </a:t>
            </a:r>
          </a:p>
          <a:p>
            <a:endParaRPr lang="en-US"/>
          </a:p>
          <a:p>
            <a:r>
              <a:rPr lang="en-US"/>
              <a:t>POINT 2</a:t>
            </a:r>
          </a:p>
          <a:p>
            <a:r>
              <a:rPr lang="en-US"/>
              <a:t>Additionally, we wish to add a messaging feature that allows management and employees get into contact if the need arises, such as for shift trades or for large announcements the entire staff should now. This should allow for smoother and easier communication within a business in comparison to, say, a bulletin board or large group texts.</a:t>
            </a:r>
          </a:p>
          <a:p>
            <a:endParaRPr lang="en-US"/>
          </a:p>
          <a:p>
            <a:r>
              <a:rPr lang="en-US"/>
              <a:t>POINT 3</a:t>
            </a:r>
          </a:p>
          <a:p>
            <a:r>
              <a:rPr lang="en-US"/>
              <a:t>It is our belief that bringing these tools to one common place will help prevent scheduling error as well as enhance overall communication within the team.</a:t>
            </a:r>
          </a:p>
        </p:txBody>
      </p:sp>
      <p:sp>
        <p:nvSpPr>
          <p:cNvPr id="4" name="Slide Number Placeholder 3"/>
          <p:cNvSpPr>
            <a:spLocks noGrp="1"/>
          </p:cNvSpPr>
          <p:nvPr>
            <p:ph type="sldNum" sz="quarter" idx="5"/>
          </p:nvPr>
        </p:nvSpPr>
        <p:spPr/>
        <p:txBody>
          <a:bodyPr/>
          <a:lstStyle/>
          <a:p>
            <a:fld id="{81D6CAE1-ACE8-4060-B23B-447EB550ABD2}" type="slidenum">
              <a:rPr lang="en-US" smtClean="0"/>
              <a:t>3</a:t>
            </a:fld>
            <a:endParaRPr lang="en-US"/>
          </a:p>
        </p:txBody>
      </p:sp>
    </p:spTree>
    <p:extLst>
      <p:ext uri="{BB962C8B-B14F-4D97-AF65-F5344CB8AC3E}">
        <p14:creationId xmlns:p14="http://schemas.microsoft.com/office/powerpoint/2010/main" val="95739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a:p>
            <a:endParaRPr lang="en-US"/>
          </a:p>
          <a:p>
            <a:r>
              <a:rPr lang="en-US"/>
              <a:t>As for the scope of our project, we intend on having two separate account types, “business” and “staff”</a:t>
            </a:r>
          </a:p>
          <a:p>
            <a:endParaRPr lang="en-US"/>
          </a:p>
          <a:p>
            <a:r>
              <a:rPr lang="en-US"/>
              <a:t>BUSINESS ACCOUNT</a:t>
            </a:r>
          </a:p>
          <a:p>
            <a:r>
              <a:rPr lang="en-US"/>
              <a:t>The business account will be created by and accessed by the management of the business. This is where schedules will be created, employee availability will be approved, and management announcements will be sent from.</a:t>
            </a:r>
          </a:p>
          <a:p>
            <a:endParaRPr lang="en-US"/>
          </a:p>
          <a:p>
            <a:r>
              <a:rPr lang="en-US"/>
              <a:t>STAFF ACCOUNT</a:t>
            </a:r>
          </a:p>
          <a:p>
            <a:r>
              <a:rPr lang="en-US"/>
              <a:t>Meanwhile, each individual employee will create their own staff account that will be linked to the business. Here, employees will see their schedule for the week (or month, </a:t>
            </a:r>
            <a:r>
              <a:rPr lang="en-US" err="1"/>
              <a:t>etc</a:t>
            </a:r>
            <a:r>
              <a:rPr lang="en-US"/>
              <a:t>) as well as enter availability, days off, and request shift trades with coworkers. Here they will be also be able to view and post on the message board.</a:t>
            </a:r>
          </a:p>
          <a:p>
            <a:endParaRPr lang="en-US"/>
          </a:p>
          <a:p>
            <a:r>
              <a:rPr lang="en-US"/>
              <a:t>HAND OFF TO SAMIA</a:t>
            </a:r>
          </a:p>
        </p:txBody>
      </p:sp>
      <p:sp>
        <p:nvSpPr>
          <p:cNvPr id="4" name="Slide Number Placeholder 3"/>
          <p:cNvSpPr>
            <a:spLocks noGrp="1"/>
          </p:cNvSpPr>
          <p:nvPr>
            <p:ph type="sldNum" sz="quarter" idx="5"/>
          </p:nvPr>
        </p:nvSpPr>
        <p:spPr/>
        <p:txBody>
          <a:bodyPr/>
          <a:lstStyle/>
          <a:p>
            <a:fld id="{81D6CAE1-ACE8-4060-B23B-447EB550ABD2}" type="slidenum">
              <a:rPr lang="en-US" smtClean="0"/>
              <a:t>4</a:t>
            </a:fld>
            <a:endParaRPr lang="en-US"/>
          </a:p>
        </p:txBody>
      </p:sp>
    </p:spTree>
    <p:extLst>
      <p:ext uri="{BB962C8B-B14F-4D97-AF65-F5344CB8AC3E}">
        <p14:creationId xmlns:p14="http://schemas.microsoft.com/office/powerpoint/2010/main" val="2124139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SAMIA</a:t>
            </a:r>
          </a:p>
        </p:txBody>
      </p:sp>
      <p:sp>
        <p:nvSpPr>
          <p:cNvPr id="4" name="Slide Number Placeholder 3"/>
          <p:cNvSpPr>
            <a:spLocks noGrp="1"/>
          </p:cNvSpPr>
          <p:nvPr>
            <p:ph type="sldNum" sz="quarter" idx="5"/>
          </p:nvPr>
        </p:nvSpPr>
        <p:spPr/>
        <p:txBody>
          <a:bodyPr/>
          <a:lstStyle/>
          <a:p>
            <a:fld id="{81D6CAE1-ACE8-4060-B23B-447EB550ABD2}" type="slidenum">
              <a:rPr lang="en-US" smtClean="0"/>
              <a:t>5</a:t>
            </a:fld>
            <a:endParaRPr lang="en-US"/>
          </a:p>
        </p:txBody>
      </p:sp>
    </p:spTree>
    <p:extLst>
      <p:ext uri="{BB962C8B-B14F-4D97-AF65-F5344CB8AC3E}">
        <p14:creationId xmlns:p14="http://schemas.microsoft.com/office/powerpoint/2010/main" val="1921266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SAMIA</a:t>
            </a:r>
          </a:p>
        </p:txBody>
      </p:sp>
      <p:sp>
        <p:nvSpPr>
          <p:cNvPr id="4" name="Slide Number Placeholder 3"/>
          <p:cNvSpPr>
            <a:spLocks noGrp="1"/>
          </p:cNvSpPr>
          <p:nvPr>
            <p:ph type="sldNum" sz="quarter" idx="5"/>
          </p:nvPr>
        </p:nvSpPr>
        <p:spPr/>
        <p:txBody>
          <a:bodyPr/>
          <a:lstStyle/>
          <a:p>
            <a:fld id="{81D6CAE1-ACE8-4060-B23B-447EB550ABD2}" type="slidenum">
              <a:rPr lang="en-US" smtClean="0"/>
              <a:t>6</a:t>
            </a:fld>
            <a:endParaRPr lang="en-US"/>
          </a:p>
        </p:txBody>
      </p:sp>
    </p:spTree>
    <p:extLst>
      <p:ext uri="{BB962C8B-B14F-4D97-AF65-F5344CB8AC3E}">
        <p14:creationId xmlns:p14="http://schemas.microsoft.com/office/powerpoint/2010/main" val="1283040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SAMIA</a:t>
            </a:r>
          </a:p>
        </p:txBody>
      </p:sp>
      <p:sp>
        <p:nvSpPr>
          <p:cNvPr id="4" name="Slide Number Placeholder 3"/>
          <p:cNvSpPr>
            <a:spLocks noGrp="1"/>
          </p:cNvSpPr>
          <p:nvPr>
            <p:ph type="sldNum" sz="quarter" idx="5"/>
          </p:nvPr>
        </p:nvSpPr>
        <p:spPr/>
        <p:txBody>
          <a:bodyPr/>
          <a:lstStyle/>
          <a:p>
            <a:fld id="{81D6CAE1-ACE8-4060-B23B-447EB550ABD2}" type="slidenum">
              <a:rPr lang="en-US" smtClean="0"/>
              <a:t>7</a:t>
            </a:fld>
            <a:endParaRPr lang="en-US"/>
          </a:p>
        </p:txBody>
      </p:sp>
    </p:spTree>
    <p:extLst>
      <p:ext uri="{BB962C8B-B14F-4D97-AF65-F5344CB8AC3E}">
        <p14:creationId xmlns:p14="http://schemas.microsoft.com/office/powerpoint/2010/main" val="1694044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a:t>
            </a:r>
          </a:p>
        </p:txBody>
      </p:sp>
      <p:sp>
        <p:nvSpPr>
          <p:cNvPr id="4" name="Slide Number Placeholder 3"/>
          <p:cNvSpPr>
            <a:spLocks noGrp="1"/>
          </p:cNvSpPr>
          <p:nvPr>
            <p:ph type="sldNum" sz="quarter" idx="5"/>
          </p:nvPr>
        </p:nvSpPr>
        <p:spPr/>
        <p:txBody>
          <a:bodyPr/>
          <a:lstStyle/>
          <a:p>
            <a:fld id="{81D6CAE1-ACE8-4060-B23B-447EB550ABD2}" type="slidenum">
              <a:rPr lang="en-US" smtClean="0"/>
              <a:t>8</a:t>
            </a:fld>
            <a:endParaRPr lang="en-US"/>
          </a:p>
        </p:txBody>
      </p:sp>
    </p:spTree>
    <p:extLst>
      <p:ext uri="{BB962C8B-B14F-4D97-AF65-F5344CB8AC3E}">
        <p14:creationId xmlns:p14="http://schemas.microsoft.com/office/powerpoint/2010/main" val="2741481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a:t>
            </a:r>
          </a:p>
        </p:txBody>
      </p:sp>
      <p:sp>
        <p:nvSpPr>
          <p:cNvPr id="4" name="Slide Number Placeholder 3"/>
          <p:cNvSpPr>
            <a:spLocks noGrp="1"/>
          </p:cNvSpPr>
          <p:nvPr>
            <p:ph type="sldNum" sz="quarter" idx="5"/>
          </p:nvPr>
        </p:nvSpPr>
        <p:spPr/>
        <p:txBody>
          <a:bodyPr/>
          <a:lstStyle/>
          <a:p>
            <a:fld id="{81D6CAE1-ACE8-4060-B23B-447EB550ABD2}" type="slidenum">
              <a:rPr lang="en-US" smtClean="0"/>
              <a:t>9</a:t>
            </a:fld>
            <a:endParaRPr lang="en-US"/>
          </a:p>
        </p:txBody>
      </p:sp>
    </p:spTree>
    <p:extLst>
      <p:ext uri="{BB962C8B-B14F-4D97-AF65-F5344CB8AC3E}">
        <p14:creationId xmlns:p14="http://schemas.microsoft.com/office/powerpoint/2010/main" val="302959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2/10/2022</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2240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147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700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2/10/2022</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2352543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6039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5183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07678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49579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93332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26188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2/10/2022</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69861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2/10/2022</a:t>
            </a:fld>
            <a:endParaRPr lang="en-US"/>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556107935"/>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43" r:id="rId6"/>
    <p:sldLayoutId id="2147483939" r:id="rId7"/>
    <p:sldLayoutId id="2147483940" r:id="rId8"/>
    <p:sldLayoutId id="2147483941" r:id="rId9"/>
    <p:sldLayoutId id="2147483942" r:id="rId10"/>
    <p:sldLayoutId id="2147483944"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hyperlink" Target="https://logosvector.net/wp-content/uploads/2015/09/nodejs-logo.png" TargetMode="External"/><Relationship Id="rId2" Type="http://schemas.openxmlformats.org/officeDocument/2006/relationships/hyperlink" Target="https://www.iconfinder.com/icons/1175544/firebase_google_icon" TargetMode="External"/><Relationship Id="rId1" Type="http://schemas.openxmlformats.org/officeDocument/2006/relationships/slideLayout" Target="../slideLayouts/slideLayout2.xml"/><Relationship Id="rId5" Type="http://schemas.openxmlformats.org/officeDocument/2006/relationships/hyperlink" Target="https://d2eip9sf3oo6c2.cloudfront.net/tags/images/000/000/940/square_480/jestlogo.png" TargetMode="External"/><Relationship Id="rId4" Type="http://schemas.openxmlformats.org/officeDocument/2006/relationships/hyperlink" Target="https://mnmapplications.com/wp-content/uploads/2020/01/Firebase-Cloud-Firestore.p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9" name="Rectangle 38">
            <a:extLst>
              <a:ext uri="{FF2B5EF4-FFF2-40B4-BE49-F238E27FC236}">
                <a16:creationId xmlns:a16="http://schemas.microsoft.com/office/drawing/2014/main" id="{F09CA6CC-C9DF-440F-BE30-1167A921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solidFill>
                  <a:srgbClr val="FFFFFF"/>
                </a:solidFill>
                <a:ea typeface="+mn-lt"/>
                <a:cs typeface="+mn-lt"/>
              </a:rPr>
              <a:t>eTimely</a:t>
            </a:r>
            <a:r>
              <a:rPr lang="en-US">
                <a:solidFill>
                  <a:srgbClr val="FFFFFF"/>
                </a:solidFill>
                <a:ea typeface="+mn-lt"/>
                <a:cs typeface="+mn-lt"/>
              </a:rPr>
              <a:t> </a:t>
            </a:r>
            <a:endParaRPr lang="en-US"/>
          </a:p>
        </p:txBody>
      </p:sp>
      <p:sp>
        <p:nvSpPr>
          <p:cNvPr id="41" name="Rectangle 40">
            <a:extLst>
              <a:ext uri="{FF2B5EF4-FFF2-40B4-BE49-F238E27FC236}">
                <a16:creationId xmlns:a16="http://schemas.microsoft.com/office/drawing/2014/main" id="{6F82D7C3-4329-485C-9C81-FB5BA3FA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146" y="0"/>
            <a:ext cx="7643854" cy="6858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5D6FD-8644-4FF9-9BB9-40B1F37A4CF8}"/>
              </a:ext>
            </a:extLst>
          </p:cNvPr>
          <p:cNvSpPr>
            <a:spLocks noGrp="1"/>
          </p:cNvSpPr>
          <p:nvPr>
            <p:ph type="ctrTitle"/>
          </p:nvPr>
        </p:nvSpPr>
        <p:spPr>
          <a:xfrm>
            <a:off x="5673193" y="696179"/>
            <a:ext cx="6027136" cy="1660435"/>
          </a:xfrm>
        </p:spPr>
        <p:txBody>
          <a:bodyPr vert="horz" lIns="91440" tIns="45720" rIns="91440" bIns="45720" rtlCol="0" anchor="ctr">
            <a:noAutofit/>
          </a:bodyPr>
          <a:lstStyle/>
          <a:p>
            <a:pPr>
              <a:lnSpc>
                <a:spcPct val="90000"/>
              </a:lnSpc>
            </a:pPr>
            <a:br>
              <a:rPr lang="en-US" sz="4800"/>
            </a:br>
            <a:r>
              <a:rPr lang="en-US" sz="4800" cap="none" spc="0">
                <a:solidFill>
                  <a:srgbClr val="FFFFFF"/>
                </a:solidFill>
              </a:rPr>
              <a:t>Development Plan</a:t>
            </a:r>
          </a:p>
        </p:txBody>
      </p:sp>
      <p:pic>
        <p:nvPicPr>
          <p:cNvPr id="4" name="Picture 3">
            <a:extLst>
              <a:ext uri="{FF2B5EF4-FFF2-40B4-BE49-F238E27FC236}">
                <a16:creationId xmlns:a16="http://schemas.microsoft.com/office/drawing/2014/main" id="{BBC02564-9B39-4299-B5B9-752FA4A0C340}"/>
              </a:ext>
            </a:extLst>
          </p:cNvPr>
          <p:cNvPicPr>
            <a:picLocks noChangeAspect="1"/>
          </p:cNvPicPr>
          <p:nvPr/>
        </p:nvPicPr>
        <p:blipFill rotWithShape="1">
          <a:blip r:embed="rId3"/>
          <a:srcRect l="30041" r="9514" b="-1"/>
          <a:stretch/>
        </p:blipFill>
        <p:spPr>
          <a:xfrm>
            <a:off x="20" y="-3499"/>
            <a:ext cx="5181578" cy="6858000"/>
          </a:xfrm>
          <a:prstGeom prst="rect">
            <a:avLst/>
          </a:prstGeom>
        </p:spPr>
      </p:pic>
      <p:sp>
        <p:nvSpPr>
          <p:cNvPr id="3" name="Subtitle 2">
            <a:extLst>
              <a:ext uri="{FF2B5EF4-FFF2-40B4-BE49-F238E27FC236}">
                <a16:creationId xmlns:a16="http://schemas.microsoft.com/office/drawing/2014/main" id="{D1E85469-6902-475D-A839-FEB72EFD0082}"/>
              </a:ext>
            </a:extLst>
          </p:cNvPr>
          <p:cNvSpPr>
            <a:spLocks noGrp="1"/>
          </p:cNvSpPr>
          <p:nvPr>
            <p:ph type="subTitle" idx="1"/>
          </p:nvPr>
        </p:nvSpPr>
        <p:spPr>
          <a:xfrm>
            <a:off x="6036049" y="3735472"/>
            <a:ext cx="5618922" cy="1974085"/>
          </a:xfrm>
        </p:spPr>
        <p:txBody>
          <a:bodyPr vert="horz" lIns="91440" tIns="45720" rIns="91440" bIns="45720" rtlCol="0" anchor="t">
            <a:noAutofit/>
          </a:bodyPr>
          <a:lstStyle/>
          <a:p>
            <a:pPr algn="ctr">
              <a:spcAft>
                <a:spcPts val="600"/>
              </a:spcAft>
            </a:pPr>
            <a:r>
              <a:rPr lang="en-US" sz="1800">
                <a:solidFill>
                  <a:srgbClr val="FFFFFF"/>
                </a:solidFill>
              </a:rPr>
              <a:t>Team: Matt Korte, Caleb Obi, Chris </a:t>
            </a:r>
            <a:r>
              <a:rPr lang="en-US" sz="1800" err="1">
                <a:solidFill>
                  <a:srgbClr val="FFFFFF"/>
                </a:solidFill>
              </a:rPr>
              <a:t>Gumieny</a:t>
            </a:r>
            <a:r>
              <a:rPr lang="en-US" sz="1800">
                <a:solidFill>
                  <a:srgbClr val="FFFFFF"/>
                </a:solidFill>
              </a:rPr>
              <a:t>, &amp; </a:t>
            </a:r>
            <a:r>
              <a:rPr lang="en-US" sz="1800" err="1">
                <a:solidFill>
                  <a:srgbClr val="FFFFFF"/>
                </a:solidFill>
              </a:rPr>
              <a:t>Samia</a:t>
            </a:r>
            <a:r>
              <a:rPr lang="en-US" sz="1800">
                <a:solidFill>
                  <a:srgbClr val="FFFFFF"/>
                </a:solidFill>
              </a:rPr>
              <a:t> Chowdhury</a:t>
            </a:r>
            <a:endParaRPr lang="en-US">
              <a:solidFill>
                <a:srgbClr val="09283F"/>
              </a:solidFill>
            </a:endParaRPr>
          </a:p>
          <a:p>
            <a:pPr algn="ctr">
              <a:spcAft>
                <a:spcPts val="600"/>
              </a:spcAft>
            </a:pPr>
            <a:r>
              <a:rPr lang="en-US">
                <a:solidFill>
                  <a:srgbClr val="FFFFFF"/>
                </a:solidFill>
              </a:rPr>
              <a:t>Graduate Teaching Assistant: Gayathri Darla</a:t>
            </a:r>
            <a:endParaRPr lang="en-US" sz="1400">
              <a:solidFill>
                <a:srgbClr val="09283F"/>
              </a:solidFill>
            </a:endParaRPr>
          </a:p>
          <a:p>
            <a:pPr marL="342900" indent="-228600">
              <a:spcAft>
                <a:spcPts val="600"/>
              </a:spcAft>
              <a:buFont typeface="Arial" panose="020B0604020202020204" pitchFamily="34" charset="0"/>
              <a:buChar char="•"/>
            </a:pPr>
            <a:endParaRPr lang="en-US">
              <a:solidFill>
                <a:srgbClr val="FFFFFF"/>
              </a:solidFill>
            </a:endParaRPr>
          </a:p>
          <a:p>
            <a:pPr marL="102870" indent="-228600">
              <a:spcAft>
                <a:spcPts val="600"/>
              </a:spcAft>
              <a:buFont typeface="Arial" panose="020B0604020202020204" pitchFamily="34" charset="0"/>
              <a:buChar char="•"/>
            </a:pPr>
            <a:endParaRPr lang="en-US">
              <a:solidFill>
                <a:srgbClr val="FFFFFF"/>
              </a:solidFill>
            </a:endParaRPr>
          </a:p>
          <a:p>
            <a:pPr marL="342900" indent="-228600">
              <a:spcAft>
                <a:spcPts val="600"/>
              </a:spcAft>
              <a:buFont typeface="Arial" panose="020B0604020202020204" pitchFamily="34" charset="0"/>
              <a:buChar char="•"/>
            </a:pPr>
            <a:endParaRPr lang="en-US">
              <a:solidFill>
                <a:srgbClr val="FFFFFF"/>
              </a:solidFill>
            </a:endParaRPr>
          </a:p>
          <a:p>
            <a:pPr marL="342900" indent="-228600">
              <a:spcAft>
                <a:spcPts val="600"/>
              </a:spcAft>
              <a:buFont typeface="Arial" panose="020B0604020202020204" pitchFamily="34" charset="0"/>
              <a:buChar char="•"/>
            </a:pPr>
            <a:endParaRPr lang="en-US">
              <a:solidFill>
                <a:srgbClr val="FFFFFF"/>
              </a:solidFill>
            </a:endParaRPr>
          </a:p>
        </p:txBody>
      </p:sp>
      <p:sp>
        <p:nvSpPr>
          <p:cNvPr id="43" name="Freeform: Shape 42">
            <a:extLst>
              <a:ext uri="{FF2B5EF4-FFF2-40B4-BE49-F238E27FC236}">
                <a16:creationId xmlns:a16="http://schemas.microsoft.com/office/drawing/2014/main" id="{B4A844BD-14AA-428F-A577-AF00BC37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B5E57564-AF5B-45C2-9B42-165C77B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F6E1ECC-3DE0-4939-8B66-7CEB8DCB4FD2}"/>
              </a:ext>
            </a:extLst>
          </p:cNvPr>
          <p:cNvSpPr txBox="1"/>
          <p:nvPr/>
        </p:nvSpPr>
        <p:spPr>
          <a:xfrm>
            <a:off x="7754257" y="2483757"/>
            <a:ext cx="187234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Elephant"/>
                <a:ea typeface="+mn-lt"/>
                <a:cs typeface="+mn-lt"/>
              </a:rPr>
              <a:t>eTimely </a:t>
            </a:r>
            <a:endParaRPr lang="en-US" b="1">
              <a:latin typeface="Elephant"/>
            </a:endParaRPr>
          </a:p>
        </p:txBody>
      </p:sp>
      <p:sp>
        <p:nvSpPr>
          <p:cNvPr id="11" name="Slide Number Placeholder 4">
            <a:extLst>
              <a:ext uri="{FF2B5EF4-FFF2-40B4-BE49-F238E27FC236}">
                <a16:creationId xmlns:a16="http://schemas.microsoft.com/office/drawing/2014/main" id="{93588F72-617B-445F-B2BE-9BDE9CC3E1D8}"/>
              </a:ext>
            </a:extLst>
          </p:cNvPr>
          <p:cNvSpPr>
            <a:spLocks noGrp="1"/>
          </p:cNvSpPr>
          <p:nvPr>
            <p:ph type="sldNum" sz="quarter" idx="12"/>
          </p:nvPr>
        </p:nvSpPr>
        <p:spPr>
          <a:xfrm>
            <a:off x="11391152" y="6434524"/>
            <a:ext cx="693261" cy="365125"/>
          </a:xfrm>
        </p:spPr>
        <p:txBody>
          <a:bodyPr/>
          <a:lstStyle/>
          <a:p>
            <a:fld id="{08AB70BE-1769-45B8-85A6-0C837432C7E6}" type="slidenum">
              <a:rPr lang="en-US" dirty="0" smtClean="0">
                <a:solidFill>
                  <a:schemeClr val="accent5"/>
                </a:solidFill>
              </a:rPr>
              <a:t>1</a:t>
            </a:fld>
            <a:endParaRPr lang="en-US">
              <a:solidFill>
                <a:schemeClr val="accent5"/>
              </a:solidFill>
            </a:endParaRPr>
          </a:p>
        </p:txBody>
      </p:sp>
    </p:spTree>
    <p:extLst>
      <p:ext uri="{BB962C8B-B14F-4D97-AF65-F5344CB8AC3E}">
        <p14:creationId xmlns:p14="http://schemas.microsoft.com/office/powerpoint/2010/main" val="353450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AE74EBA-D2C0-48AE-BC45-68F2A5D40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26DDCB-14E3-4156-835C-B9A6A430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57C67-B639-4175-8AB5-DF262D612811}"/>
              </a:ext>
            </a:extLst>
          </p:cNvPr>
          <p:cNvSpPr>
            <a:spLocks noGrp="1"/>
          </p:cNvSpPr>
          <p:nvPr>
            <p:ph type="title"/>
          </p:nvPr>
        </p:nvSpPr>
        <p:spPr>
          <a:xfrm>
            <a:off x="914400" y="591670"/>
            <a:ext cx="9914860" cy="1105648"/>
          </a:xfrm>
        </p:spPr>
        <p:txBody>
          <a:bodyPr>
            <a:normAutofit/>
          </a:bodyPr>
          <a:lstStyle/>
          <a:p>
            <a:r>
              <a:rPr lang="en-US" sz="4400">
                <a:solidFill>
                  <a:srgbClr val="FFFFFF"/>
                </a:solidFill>
              </a:rPr>
              <a:t>Configuration Management Plan</a:t>
            </a:r>
          </a:p>
        </p:txBody>
      </p:sp>
      <p:sp>
        <p:nvSpPr>
          <p:cNvPr id="24" name="Freeform: Shape 23">
            <a:extLst>
              <a:ext uri="{FF2B5EF4-FFF2-40B4-BE49-F238E27FC236}">
                <a16:creationId xmlns:a16="http://schemas.microsoft.com/office/drawing/2014/main" id="{83299DC6-FC4C-47A5-B9DE-DD3011E19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455CAC4-59BE-4CCB-9569-D2A1AAA3A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030952CB-3793-4E88-BA8A-5BCA7EDE9D8C}"/>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a:solidFill>
                  <a:schemeClr val="accent5"/>
                </a:solidFill>
              </a:rPr>
              <a:pPr>
                <a:lnSpc>
                  <a:spcPct val="90000"/>
                </a:lnSpc>
                <a:spcAft>
                  <a:spcPts val="600"/>
                </a:spcAft>
              </a:pPr>
              <a:t>10</a:t>
            </a:fld>
            <a:endParaRPr lang="en-US" sz="1900">
              <a:solidFill>
                <a:schemeClr val="accent5"/>
              </a:solidFill>
            </a:endParaRPr>
          </a:p>
        </p:txBody>
      </p:sp>
      <p:graphicFrame>
        <p:nvGraphicFramePr>
          <p:cNvPr id="16" name="Content Placeholder 2">
            <a:extLst>
              <a:ext uri="{FF2B5EF4-FFF2-40B4-BE49-F238E27FC236}">
                <a16:creationId xmlns:a16="http://schemas.microsoft.com/office/drawing/2014/main" id="{00FC54CE-912A-49B0-B461-CE215D5E1A73}"/>
              </a:ext>
            </a:extLst>
          </p:cNvPr>
          <p:cNvGraphicFramePr>
            <a:graphicFrameLocks noGrp="1"/>
          </p:cNvGraphicFramePr>
          <p:nvPr>
            <p:ph idx="1"/>
            <p:extLst>
              <p:ext uri="{D42A27DB-BD31-4B8C-83A1-F6EECF244321}">
                <p14:modId xmlns:p14="http://schemas.microsoft.com/office/powerpoint/2010/main" val="2569970915"/>
              </p:ext>
            </p:extLst>
          </p:nvPr>
        </p:nvGraphicFramePr>
        <p:xfrm>
          <a:off x="609600" y="2702257"/>
          <a:ext cx="10972800" cy="3474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793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C23A7D-5110-4C99-8E30-F6EA63586FB4}"/>
              </a:ext>
            </a:extLst>
          </p:cNvPr>
          <p:cNvSpPr>
            <a:spLocks noGrp="1"/>
          </p:cNvSpPr>
          <p:nvPr>
            <p:ph type="title"/>
          </p:nvPr>
        </p:nvSpPr>
        <p:spPr>
          <a:xfrm>
            <a:off x="914401" y="430307"/>
            <a:ext cx="9914859" cy="1371600"/>
          </a:xfrm>
        </p:spPr>
        <p:txBody>
          <a:bodyPr>
            <a:normAutofit/>
          </a:bodyPr>
          <a:lstStyle/>
          <a:p>
            <a:r>
              <a:rPr lang="en-US">
                <a:solidFill>
                  <a:srgbClr val="FFFFFF"/>
                </a:solidFill>
              </a:rPr>
              <a:t>Technologies</a:t>
            </a:r>
          </a:p>
        </p:txBody>
      </p:sp>
      <p:sp>
        <p:nvSpPr>
          <p:cNvPr id="3" name="Content Placeholder 2">
            <a:extLst>
              <a:ext uri="{FF2B5EF4-FFF2-40B4-BE49-F238E27FC236}">
                <a16:creationId xmlns:a16="http://schemas.microsoft.com/office/drawing/2014/main" id="{5250D01B-9018-42C9-95B4-335F363CF44A}"/>
              </a:ext>
            </a:extLst>
          </p:cNvPr>
          <p:cNvSpPr>
            <a:spLocks noGrp="1"/>
          </p:cNvSpPr>
          <p:nvPr>
            <p:ph idx="1"/>
          </p:nvPr>
        </p:nvSpPr>
        <p:spPr>
          <a:xfrm>
            <a:off x="911612" y="2128964"/>
            <a:ext cx="3973552" cy="4726363"/>
          </a:xfrm>
        </p:spPr>
        <p:txBody>
          <a:bodyPr vert="horz" lIns="91440" tIns="45720" rIns="91440" bIns="45720" rtlCol="0" anchor="t">
            <a:normAutofit/>
          </a:bodyPr>
          <a:lstStyle/>
          <a:p>
            <a:r>
              <a:rPr lang="en-US"/>
              <a:t>Frontend</a:t>
            </a:r>
          </a:p>
          <a:p>
            <a:pPr lvl="1"/>
            <a:r>
              <a:rPr lang="en-US"/>
              <a:t>ReactJS v17.0.2</a:t>
            </a:r>
          </a:p>
          <a:p>
            <a:r>
              <a:rPr lang="en-US">
                <a:ea typeface="+mn-lt"/>
                <a:cs typeface="+mn-lt"/>
              </a:rPr>
              <a:t>Backend</a:t>
            </a:r>
          </a:p>
          <a:p>
            <a:pPr lvl="1"/>
            <a:r>
              <a:rPr lang="en-US">
                <a:ea typeface="+mn-lt"/>
                <a:cs typeface="+mn-lt"/>
              </a:rPr>
              <a:t>NodeJS v16.13.2</a:t>
            </a:r>
          </a:p>
          <a:p>
            <a:pPr lvl="1"/>
            <a:r>
              <a:rPr lang="en-US" err="1">
                <a:ea typeface="+mn-lt"/>
                <a:cs typeface="+mn-lt"/>
              </a:rPr>
              <a:t>ExpressJS</a:t>
            </a:r>
            <a:r>
              <a:rPr lang="en-US">
                <a:ea typeface="+mn-lt"/>
                <a:cs typeface="+mn-lt"/>
              </a:rPr>
              <a:t> v4.17.2</a:t>
            </a:r>
          </a:p>
          <a:p>
            <a:endParaRPr lang="en-US"/>
          </a:p>
        </p:txBody>
      </p:sp>
      <p:pic>
        <p:nvPicPr>
          <p:cNvPr id="4" name="Picture 4" descr="Icon&#10;&#10;Description automatically generated">
            <a:extLst>
              <a:ext uri="{FF2B5EF4-FFF2-40B4-BE49-F238E27FC236}">
                <a16:creationId xmlns:a16="http://schemas.microsoft.com/office/drawing/2014/main" id="{6A89FD8E-C251-4405-97E7-1131009FC55E}"/>
              </a:ext>
            </a:extLst>
          </p:cNvPr>
          <p:cNvPicPr>
            <a:picLocks noChangeAspect="1"/>
          </p:cNvPicPr>
          <p:nvPr/>
        </p:nvPicPr>
        <p:blipFill>
          <a:blip r:embed="rId3"/>
          <a:stretch>
            <a:fillRect/>
          </a:stretch>
        </p:blipFill>
        <p:spPr>
          <a:xfrm>
            <a:off x="1995255" y="5157787"/>
            <a:ext cx="1807659" cy="1268218"/>
          </a:xfrm>
          <a:prstGeom prst="rect">
            <a:avLst/>
          </a:prstGeom>
        </p:spPr>
      </p:pic>
      <p:sp>
        <p:nvSpPr>
          <p:cNvPr id="5" name="TextBox 4">
            <a:extLst>
              <a:ext uri="{FF2B5EF4-FFF2-40B4-BE49-F238E27FC236}">
                <a16:creationId xmlns:a16="http://schemas.microsoft.com/office/drawing/2014/main" id="{10D5B273-44E0-4EA9-A6B7-87437A04F085}"/>
              </a:ext>
            </a:extLst>
          </p:cNvPr>
          <p:cNvSpPr txBox="1"/>
          <p:nvPr/>
        </p:nvSpPr>
        <p:spPr>
          <a:xfrm>
            <a:off x="2558972" y="6292773"/>
            <a:ext cx="105193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rPr>
              <a:t>Figure 1</a:t>
            </a:r>
          </a:p>
        </p:txBody>
      </p:sp>
      <p:pic>
        <p:nvPicPr>
          <p:cNvPr id="6" name="Picture 6">
            <a:extLst>
              <a:ext uri="{FF2B5EF4-FFF2-40B4-BE49-F238E27FC236}">
                <a16:creationId xmlns:a16="http://schemas.microsoft.com/office/drawing/2014/main" id="{136D1027-8CC8-471E-BC1D-10C2C69D1EB5}"/>
              </a:ext>
            </a:extLst>
          </p:cNvPr>
          <p:cNvPicPr>
            <a:picLocks noChangeAspect="1"/>
          </p:cNvPicPr>
          <p:nvPr/>
        </p:nvPicPr>
        <p:blipFill>
          <a:blip r:embed="rId4"/>
          <a:stretch>
            <a:fillRect/>
          </a:stretch>
        </p:blipFill>
        <p:spPr>
          <a:xfrm>
            <a:off x="3715912" y="4917108"/>
            <a:ext cx="1470101" cy="1545140"/>
          </a:xfrm>
          <a:prstGeom prst="rect">
            <a:avLst/>
          </a:prstGeom>
        </p:spPr>
      </p:pic>
      <p:sp>
        <p:nvSpPr>
          <p:cNvPr id="11" name="TextBox 10">
            <a:extLst>
              <a:ext uri="{FF2B5EF4-FFF2-40B4-BE49-F238E27FC236}">
                <a16:creationId xmlns:a16="http://schemas.microsoft.com/office/drawing/2014/main" id="{C8B1BBB0-5746-4C7A-B9E5-C6066E80AD02}"/>
              </a:ext>
            </a:extLst>
          </p:cNvPr>
          <p:cNvSpPr txBox="1"/>
          <p:nvPr/>
        </p:nvSpPr>
        <p:spPr>
          <a:xfrm>
            <a:off x="4045802" y="6292773"/>
            <a:ext cx="105193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rPr>
              <a:t>Figure 2</a:t>
            </a:r>
          </a:p>
        </p:txBody>
      </p:sp>
      <p:pic>
        <p:nvPicPr>
          <p:cNvPr id="9" name="Picture 12">
            <a:extLst>
              <a:ext uri="{FF2B5EF4-FFF2-40B4-BE49-F238E27FC236}">
                <a16:creationId xmlns:a16="http://schemas.microsoft.com/office/drawing/2014/main" id="{5F9F7AD7-03BE-4B7E-B3CB-8C4FE7B0F946}"/>
              </a:ext>
            </a:extLst>
          </p:cNvPr>
          <p:cNvPicPr>
            <a:picLocks noChangeAspect="1"/>
          </p:cNvPicPr>
          <p:nvPr/>
        </p:nvPicPr>
        <p:blipFill>
          <a:blip r:embed="rId5"/>
          <a:stretch>
            <a:fillRect/>
          </a:stretch>
        </p:blipFill>
        <p:spPr>
          <a:xfrm>
            <a:off x="7976723" y="5158485"/>
            <a:ext cx="995943" cy="1062385"/>
          </a:xfrm>
          <a:prstGeom prst="rect">
            <a:avLst/>
          </a:prstGeom>
        </p:spPr>
      </p:pic>
      <p:sp>
        <p:nvSpPr>
          <p:cNvPr id="17" name="TextBox 16">
            <a:extLst>
              <a:ext uri="{FF2B5EF4-FFF2-40B4-BE49-F238E27FC236}">
                <a16:creationId xmlns:a16="http://schemas.microsoft.com/office/drawing/2014/main" id="{1247C110-430F-4A63-9759-29021F4CEE21}"/>
              </a:ext>
            </a:extLst>
          </p:cNvPr>
          <p:cNvSpPr txBox="1"/>
          <p:nvPr/>
        </p:nvSpPr>
        <p:spPr>
          <a:xfrm>
            <a:off x="8078827" y="6292773"/>
            <a:ext cx="105193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rPr>
              <a:t>Figure 4</a:t>
            </a:r>
          </a:p>
        </p:txBody>
      </p:sp>
      <p:pic>
        <p:nvPicPr>
          <p:cNvPr id="19" name="Picture 19">
            <a:extLst>
              <a:ext uri="{FF2B5EF4-FFF2-40B4-BE49-F238E27FC236}">
                <a16:creationId xmlns:a16="http://schemas.microsoft.com/office/drawing/2014/main" id="{297775A4-3458-43BA-AC07-9D82A3E359E7}"/>
              </a:ext>
            </a:extLst>
          </p:cNvPr>
          <p:cNvPicPr>
            <a:picLocks noChangeAspect="1"/>
          </p:cNvPicPr>
          <p:nvPr/>
        </p:nvPicPr>
        <p:blipFill>
          <a:blip r:embed="rId6"/>
          <a:stretch>
            <a:fillRect/>
          </a:stretch>
        </p:blipFill>
        <p:spPr>
          <a:xfrm>
            <a:off x="5281728" y="5340262"/>
            <a:ext cx="2325030" cy="782465"/>
          </a:xfrm>
          <a:prstGeom prst="rect">
            <a:avLst/>
          </a:prstGeom>
        </p:spPr>
      </p:pic>
      <p:sp>
        <p:nvSpPr>
          <p:cNvPr id="20" name="TextBox 19">
            <a:extLst>
              <a:ext uri="{FF2B5EF4-FFF2-40B4-BE49-F238E27FC236}">
                <a16:creationId xmlns:a16="http://schemas.microsoft.com/office/drawing/2014/main" id="{7BEEB8EE-59C1-4670-96C3-35B4660C3DE7}"/>
              </a:ext>
            </a:extLst>
          </p:cNvPr>
          <p:cNvSpPr txBox="1"/>
          <p:nvPr/>
        </p:nvSpPr>
        <p:spPr>
          <a:xfrm>
            <a:off x="6164534" y="6292772"/>
            <a:ext cx="105193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Arial Nova"/>
              </a:rPr>
              <a:t>Figure 3</a:t>
            </a:r>
          </a:p>
        </p:txBody>
      </p:sp>
      <p:sp>
        <p:nvSpPr>
          <p:cNvPr id="21" name="Slide Number Placeholder 20">
            <a:extLst>
              <a:ext uri="{FF2B5EF4-FFF2-40B4-BE49-F238E27FC236}">
                <a16:creationId xmlns:a16="http://schemas.microsoft.com/office/drawing/2014/main" id="{97265D6B-52A2-4650-B2EF-227E660A5A9F}"/>
              </a:ext>
            </a:extLst>
          </p:cNvPr>
          <p:cNvSpPr>
            <a:spLocks noGrp="1"/>
          </p:cNvSpPr>
          <p:nvPr>
            <p:ph type="sldNum" sz="quarter" idx="12"/>
          </p:nvPr>
        </p:nvSpPr>
        <p:spPr/>
        <p:txBody>
          <a:bodyPr/>
          <a:lstStyle/>
          <a:p>
            <a:fld id="{08AB70BE-1769-45B8-85A6-0C837432C7E6}" type="slidenum">
              <a:rPr lang="en-US" dirty="0" smtClean="0">
                <a:solidFill>
                  <a:schemeClr val="accent5"/>
                </a:solidFill>
              </a:rPr>
              <a:t>11</a:t>
            </a:fld>
            <a:endParaRPr lang="en-US">
              <a:solidFill>
                <a:schemeClr val="accent5"/>
              </a:solidFill>
            </a:endParaRPr>
          </a:p>
        </p:txBody>
      </p:sp>
      <p:sp>
        <p:nvSpPr>
          <p:cNvPr id="7" name="Content Placeholder 2">
            <a:extLst>
              <a:ext uri="{FF2B5EF4-FFF2-40B4-BE49-F238E27FC236}">
                <a16:creationId xmlns:a16="http://schemas.microsoft.com/office/drawing/2014/main" id="{E410A64B-787B-4100-AB2F-7B6D0E6167AB}"/>
              </a:ext>
            </a:extLst>
          </p:cNvPr>
          <p:cNvSpPr txBox="1">
            <a:spLocks/>
          </p:cNvSpPr>
          <p:nvPr/>
        </p:nvSpPr>
        <p:spPr>
          <a:xfrm>
            <a:off x="5988437" y="2128964"/>
            <a:ext cx="4421227" cy="472636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Database</a:t>
            </a:r>
            <a:endParaRPr lang="en-US"/>
          </a:p>
          <a:p>
            <a:pPr lvl="1"/>
            <a:r>
              <a:rPr lang="en-US">
                <a:ea typeface="+mn-lt"/>
                <a:cs typeface="+mn-lt"/>
              </a:rPr>
              <a:t>Cloud Firestore</a:t>
            </a:r>
          </a:p>
          <a:p>
            <a:r>
              <a:rPr lang="en-US">
                <a:ea typeface="+mn-lt"/>
                <a:cs typeface="+mn-lt"/>
              </a:rPr>
              <a:t>Testing</a:t>
            </a:r>
          </a:p>
          <a:p>
            <a:pPr lvl="1"/>
            <a:r>
              <a:rPr lang="en-US">
                <a:ea typeface="+mn-lt"/>
                <a:cs typeface="+mn-lt"/>
              </a:rPr>
              <a:t>Jest (Frontend &amp; Backend) v27.4</a:t>
            </a:r>
            <a:endParaRPr lang="en-US"/>
          </a:p>
          <a:p>
            <a:r>
              <a:rPr lang="en-US">
                <a:ea typeface="+mn-lt"/>
                <a:cs typeface="+mn-lt"/>
              </a:rPr>
              <a:t>Hosting &amp; Deployment</a:t>
            </a:r>
          </a:p>
          <a:p>
            <a:pPr lvl="1"/>
            <a:r>
              <a:rPr lang="en-US">
                <a:ea typeface="+mn-lt"/>
                <a:cs typeface="+mn-lt"/>
              </a:rPr>
              <a:t>Firebase</a:t>
            </a:r>
            <a:endParaRPr lang="en-US"/>
          </a:p>
        </p:txBody>
      </p:sp>
    </p:spTree>
    <p:extLst>
      <p:ext uri="{BB962C8B-B14F-4D97-AF65-F5344CB8AC3E}">
        <p14:creationId xmlns:p14="http://schemas.microsoft.com/office/powerpoint/2010/main" val="3922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FF25AD-0F94-41DA-B0CB-8FDC642B7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914EEE2-91CA-464B-AC64-5479DB513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850C165-81F9-4CBC-87CA-3E6EBEA63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C1A212B-431A-4929-AA76-34A688D35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6BBEEF-B7FF-4C5A-AEB7-D5078A19A827}"/>
              </a:ext>
            </a:extLst>
          </p:cNvPr>
          <p:cNvSpPr>
            <a:spLocks noGrp="1"/>
          </p:cNvSpPr>
          <p:nvPr>
            <p:ph type="title"/>
          </p:nvPr>
        </p:nvSpPr>
        <p:spPr>
          <a:xfrm>
            <a:off x="914401" y="430307"/>
            <a:ext cx="9914859" cy="1371600"/>
          </a:xfrm>
        </p:spPr>
        <p:txBody>
          <a:bodyPr>
            <a:normAutofit/>
          </a:bodyPr>
          <a:lstStyle/>
          <a:p>
            <a:r>
              <a:rPr lang="en-US">
                <a:solidFill>
                  <a:srgbClr val="FFFFFF"/>
                </a:solidFill>
              </a:rPr>
              <a:t>Image References</a:t>
            </a:r>
          </a:p>
        </p:txBody>
      </p:sp>
      <p:sp>
        <p:nvSpPr>
          <p:cNvPr id="3" name="Content Placeholder 2">
            <a:extLst>
              <a:ext uri="{FF2B5EF4-FFF2-40B4-BE49-F238E27FC236}">
                <a16:creationId xmlns:a16="http://schemas.microsoft.com/office/drawing/2014/main" id="{A5CE833F-FA41-487C-9B6E-A5B1F8043581}"/>
              </a:ext>
            </a:extLst>
          </p:cNvPr>
          <p:cNvSpPr>
            <a:spLocks noGrp="1"/>
          </p:cNvSpPr>
          <p:nvPr>
            <p:ph idx="1"/>
          </p:nvPr>
        </p:nvSpPr>
        <p:spPr>
          <a:xfrm>
            <a:off x="914400" y="2810001"/>
            <a:ext cx="9753600" cy="3366961"/>
          </a:xfrm>
        </p:spPr>
        <p:txBody>
          <a:bodyPr vert="horz" lIns="91440" tIns="45720" rIns="91440" bIns="45720" rtlCol="0" anchor="t">
            <a:normAutofit lnSpcReduction="10000"/>
          </a:bodyPr>
          <a:lstStyle/>
          <a:p>
            <a:r>
              <a:rPr lang="en-US"/>
              <a:t>Figure 1</a:t>
            </a:r>
          </a:p>
          <a:p>
            <a:pPr lvl="1"/>
            <a:r>
              <a:rPr lang="en-US">
                <a:solidFill>
                  <a:schemeClr val="bg1"/>
                </a:solidFill>
                <a:ea typeface="+mn-lt"/>
                <a:cs typeface="+mn-lt"/>
                <a:hlinkClick r:id="rId2"/>
              </a:rPr>
              <a:t>https://www.iconfinder.com/icons/1175544/firebase_google_icon</a:t>
            </a:r>
            <a:endParaRPr lang="en-US">
              <a:solidFill>
                <a:schemeClr val="bg1"/>
              </a:solidFill>
            </a:endParaRPr>
          </a:p>
          <a:p>
            <a:r>
              <a:rPr lang="en-US"/>
              <a:t>Figure 2</a:t>
            </a:r>
          </a:p>
          <a:p>
            <a:pPr lvl="1"/>
            <a:r>
              <a:rPr lang="en-US">
                <a:solidFill>
                  <a:schemeClr val="bg1"/>
                </a:solidFill>
                <a:ea typeface="+mn-lt"/>
                <a:cs typeface="+mn-lt"/>
                <a:hlinkClick r:id="rId3"/>
              </a:rPr>
              <a:t>https://logosvector.net/wp-content/uploads/2015/09/nodejs-logo.png</a:t>
            </a:r>
            <a:endParaRPr lang="en-US">
              <a:solidFill>
                <a:schemeClr val="bg1"/>
              </a:solidFill>
            </a:endParaRPr>
          </a:p>
          <a:p>
            <a:r>
              <a:rPr lang="en-US"/>
              <a:t>Figure 3</a:t>
            </a:r>
          </a:p>
          <a:p>
            <a:pPr lvl="1"/>
            <a:r>
              <a:rPr lang="en-US">
                <a:ea typeface="+mn-lt"/>
                <a:cs typeface="+mn-lt"/>
                <a:hlinkClick r:id="rId4"/>
              </a:rPr>
              <a:t>https://mnmapplications.com/wp-content/uploads/2020/01/Firebase-Cloud-Firestore.png</a:t>
            </a:r>
            <a:endParaRPr lang="en-US"/>
          </a:p>
          <a:p>
            <a:r>
              <a:rPr lang="en-US"/>
              <a:t>Figure 4</a:t>
            </a:r>
          </a:p>
          <a:p>
            <a:pPr lvl="1"/>
            <a:r>
              <a:rPr lang="en-US">
                <a:solidFill>
                  <a:schemeClr val="bg1"/>
                </a:solidFill>
                <a:ea typeface="+mn-lt"/>
                <a:cs typeface="+mn-lt"/>
                <a:hlinkClick r:id="rId5"/>
              </a:rPr>
              <a:t>https://d2eip9sf3oo6c2.cloudfront.net/tags/images/000/000/940/square_480/jestlogo.png</a:t>
            </a:r>
            <a:endParaRPr lang="en-US">
              <a:solidFill>
                <a:schemeClr val="bg1"/>
              </a:solidFill>
            </a:endParaRPr>
          </a:p>
        </p:txBody>
      </p:sp>
      <p:sp>
        <p:nvSpPr>
          <p:cNvPr id="5" name="Slide Number Placeholder 4">
            <a:extLst>
              <a:ext uri="{FF2B5EF4-FFF2-40B4-BE49-F238E27FC236}">
                <a16:creationId xmlns:a16="http://schemas.microsoft.com/office/drawing/2014/main" id="{B19FD1D8-6F94-4AF6-BC90-59B9489014C9}"/>
              </a:ext>
            </a:extLst>
          </p:cNvPr>
          <p:cNvSpPr>
            <a:spLocks noGrp="1"/>
          </p:cNvSpPr>
          <p:nvPr>
            <p:ph type="sldNum" sz="quarter" idx="12"/>
          </p:nvPr>
        </p:nvSpPr>
        <p:spPr/>
        <p:txBody>
          <a:bodyPr/>
          <a:lstStyle/>
          <a:p>
            <a:fld id="{08AB70BE-1769-45B8-85A6-0C837432C7E6}" type="slidenum">
              <a:rPr lang="en-US" dirty="0" smtClean="0">
                <a:solidFill>
                  <a:schemeClr val="accent5"/>
                </a:solidFill>
              </a:rPr>
              <a:t>12</a:t>
            </a:fld>
            <a:endParaRPr lang="en-US">
              <a:solidFill>
                <a:schemeClr val="accent5"/>
              </a:solidFill>
            </a:endParaRPr>
          </a:p>
        </p:txBody>
      </p:sp>
    </p:spTree>
    <p:extLst>
      <p:ext uri="{BB962C8B-B14F-4D97-AF65-F5344CB8AC3E}">
        <p14:creationId xmlns:p14="http://schemas.microsoft.com/office/powerpoint/2010/main" val="343612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 name="Rectangle 9">
            <a:extLst>
              <a:ext uri="{FF2B5EF4-FFF2-40B4-BE49-F238E27FC236}">
                <a16:creationId xmlns:a16="http://schemas.microsoft.com/office/drawing/2014/main" id="{6546463B-70A1-43E6-B786-035D36280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813B66-A56C-47CF-A925-B6177C5A6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517E074-21FE-461F-9CB8-585502F3E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269307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3482242 h 6858000"/>
              <a:gd name="connsiteX5" fmla="*/ 1231 w 12192000"/>
              <a:gd name="connsiteY5" fmla="*/ 3482242 h 6858000"/>
              <a:gd name="connsiteX6" fmla="*/ 18151 w 12192000"/>
              <a:gd name="connsiteY6" fmla="*/ 3147147 h 6858000"/>
              <a:gd name="connsiteX7" fmla="*/ 3178853 w 12192000"/>
              <a:gd name="connsiteY7" fmla="*/ 64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269307" y="0"/>
                </a:moveTo>
                <a:lnTo>
                  <a:pt x="12192000" y="0"/>
                </a:lnTo>
                <a:lnTo>
                  <a:pt x="12192000" y="6858000"/>
                </a:lnTo>
                <a:lnTo>
                  <a:pt x="0" y="6858000"/>
                </a:lnTo>
                <a:lnTo>
                  <a:pt x="0" y="3482242"/>
                </a:lnTo>
                <a:lnTo>
                  <a:pt x="1231" y="3482242"/>
                </a:lnTo>
                <a:lnTo>
                  <a:pt x="18151" y="3147147"/>
                </a:lnTo>
                <a:cubicBezTo>
                  <a:pt x="186961" y="1484908"/>
                  <a:pt x="1513587" y="164949"/>
                  <a:pt x="3178853" y="6448"/>
                </a:cubicBez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CC1C5C-A27C-49C2-896E-78C2744FB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16931" cy="6858000"/>
          </a:xfrm>
          <a:custGeom>
            <a:avLst/>
            <a:gdLst>
              <a:gd name="connsiteX0" fmla="*/ 0 w 5516931"/>
              <a:gd name="connsiteY0" fmla="*/ 0 h 6858000"/>
              <a:gd name="connsiteX1" fmla="*/ 5516931 w 5516931"/>
              <a:gd name="connsiteY1" fmla="*/ 0 h 6858000"/>
              <a:gd name="connsiteX2" fmla="*/ 2085976 w 5516931"/>
              <a:gd name="connsiteY2" fmla="*/ 3430955 h 6858000"/>
              <a:gd name="connsiteX3" fmla="*/ 5340375 w 5516931"/>
              <a:gd name="connsiteY3" fmla="*/ 6857446 h 6858000"/>
              <a:gd name="connsiteX4" fmla="*/ 5362287 w 5516931"/>
              <a:gd name="connsiteY4" fmla="*/ 6858000 h 6858000"/>
              <a:gd name="connsiteX5" fmla="*/ 0 w 551693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6931" h="6858000">
                <a:moveTo>
                  <a:pt x="0" y="0"/>
                </a:moveTo>
                <a:lnTo>
                  <a:pt x="5516931" y="0"/>
                </a:lnTo>
                <a:cubicBezTo>
                  <a:pt x="3622067" y="0"/>
                  <a:pt x="2085976" y="1536091"/>
                  <a:pt x="2085976" y="3430955"/>
                </a:cubicBezTo>
                <a:cubicBezTo>
                  <a:pt x="2085976" y="5266604"/>
                  <a:pt x="3527561" y="6765554"/>
                  <a:pt x="5340375" y="6857446"/>
                </a:cubicBezTo>
                <a:lnTo>
                  <a:pt x="5362287" y="6858000"/>
                </a:lnTo>
                <a:lnTo>
                  <a:pt x="0" y="6858000"/>
                </a:ln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58ADD3-908A-40BF-A877-0C59E8E80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472769"/>
            <a:ext cx="12192000" cy="5385231"/>
          </a:xfrm>
          <a:custGeom>
            <a:avLst/>
            <a:gdLst>
              <a:gd name="connsiteX0" fmla="*/ 400 w 12192000"/>
              <a:gd name="connsiteY0" fmla="*/ 0 h 5385231"/>
              <a:gd name="connsiteX1" fmla="*/ 12192000 w 12192000"/>
              <a:gd name="connsiteY1" fmla="*/ 0 h 5385231"/>
              <a:gd name="connsiteX2" fmla="*/ 12192000 w 12192000"/>
              <a:gd name="connsiteY2" fmla="*/ 2227050 h 5385231"/>
              <a:gd name="connsiteX3" fmla="*/ 11930785 w 12192000"/>
              <a:gd name="connsiteY3" fmla="*/ 2227050 h 5385231"/>
              <a:gd name="connsiteX4" fmla="*/ 11930785 w 12192000"/>
              <a:gd name="connsiteY4" fmla="*/ 2227047 h 5385231"/>
              <a:gd name="connsiteX5" fmla="*/ 3759663 w 12192000"/>
              <a:gd name="connsiteY5" fmla="*/ 2227047 h 5385231"/>
              <a:gd name="connsiteX6" fmla="*/ 3759663 w 12192000"/>
              <a:gd name="connsiteY6" fmla="*/ 2229581 h 5385231"/>
              <a:gd name="connsiteX7" fmla="*/ 3658429 w 12192000"/>
              <a:gd name="connsiteY7" fmla="*/ 2227047 h 5385231"/>
              <a:gd name="connsiteX8" fmla="*/ 32453 w 12192000"/>
              <a:gd name="connsiteY8" fmla="*/ 5170296 h 5385231"/>
              <a:gd name="connsiteX9" fmla="*/ 0 w 12192000"/>
              <a:gd name="connsiteY9" fmla="*/ 5385231 h 5385231"/>
              <a:gd name="connsiteX10" fmla="*/ 0 w 12192000"/>
              <a:gd name="connsiteY10" fmla="*/ 626845 h 5385231"/>
              <a:gd name="connsiteX11" fmla="*/ 400 w 12192000"/>
              <a:gd name="connsiteY11" fmla="*/ 626845 h 538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385231">
                <a:moveTo>
                  <a:pt x="400" y="0"/>
                </a:moveTo>
                <a:lnTo>
                  <a:pt x="12192000" y="0"/>
                </a:lnTo>
                <a:lnTo>
                  <a:pt x="12192000" y="2227050"/>
                </a:lnTo>
                <a:lnTo>
                  <a:pt x="11930785" y="2227050"/>
                </a:lnTo>
                <a:lnTo>
                  <a:pt x="11930785" y="2227047"/>
                </a:lnTo>
                <a:lnTo>
                  <a:pt x="3759663" y="2227047"/>
                </a:lnTo>
                <a:lnTo>
                  <a:pt x="3759663" y="2229581"/>
                </a:lnTo>
                <a:lnTo>
                  <a:pt x="3658429" y="2227047"/>
                </a:lnTo>
                <a:cubicBezTo>
                  <a:pt x="1864110" y="2227047"/>
                  <a:pt x="368387" y="3492213"/>
                  <a:pt x="32453" y="5170296"/>
                </a:cubicBezTo>
                <a:lnTo>
                  <a:pt x="0" y="5385231"/>
                </a:lnTo>
                <a:lnTo>
                  <a:pt x="0" y="626845"/>
                </a:lnTo>
                <a:lnTo>
                  <a:pt x="400" y="626845"/>
                </a:ln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71CCB-2DF9-4046-81F7-072A0BC881BC}"/>
              </a:ext>
            </a:extLst>
          </p:cNvPr>
          <p:cNvSpPr>
            <a:spLocks noGrp="1"/>
          </p:cNvSpPr>
          <p:nvPr>
            <p:ph type="title"/>
          </p:nvPr>
        </p:nvSpPr>
        <p:spPr>
          <a:xfrm>
            <a:off x="3352800" y="955200"/>
            <a:ext cx="6981825" cy="2911950"/>
          </a:xfrm>
        </p:spPr>
        <p:txBody>
          <a:bodyPr vert="horz" lIns="91440" tIns="45720" rIns="91440" bIns="45720" rtlCol="0" anchor="b">
            <a:normAutofit/>
          </a:bodyPr>
          <a:lstStyle/>
          <a:p>
            <a:r>
              <a:rPr lang="en-US" sz="5400">
                <a:solidFill>
                  <a:srgbClr val="FFFFFF"/>
                </a:solidFill>
              </a:rPr>
              <a:t>Thank You!</a:t>
            </a:r>
          </a:p>
        </p:txBody>
      </p:sp>
      <p:sp>
        <p:nvSpPr>
          <p:cNvPr id="3" name="Content Placeholder 2">
            <a:extLst>
              <a:ext uri="{FF2B5EF4-FFF2-40B4-BE49-F238E27FC236}">
                <a16:creationId xmlns:a16="http://schemas.microsoft.com/office/drawing/2014/main" id="{20688E4A-A373-4026-A5C7-7489EC5E1C65}"/>
              </a:ext>
            </a:extLst>
          </p:cNvPr>
          <p:cNvSpPr>
            <a:spLocks noGrp="1"/>
          </p:cNvSpPr>
          <p:nvPr>
            <p:ph idx="1"/>
          </p:nvPr>
        </p:nvSpPr>
        <p:spPr>
          <a:xfrm>
            <a:off x="4285785" y="3643712"/>
            <a:ext cx="2456986" cy="1264683"/>
          </a:xfrm>
        </p:spPr>
        <p:txBody>
          <a:bodyPr vert="horz" lIns="91440" tIns="45720" rIns="91440" bIns="45720" rtlCol="0" anchor="ctr">
            <a:normAutofit/>
          </a:bodyPr>
          <a:lstStyle/>
          <a:p>
            <a:pPr marL="0" indent="0" algn="r">
              <a:buNone/>
            </a:pPr>
            <a:r>
              <a:rPr lang="en-US" sz="1600" b="1" cap="all" spc="300">
                <a:solidFill>
                  <a:srgbClr val="FFFFFF"/>
                </a:solidFill>
              </a:rPr>
              <a:t>Any Questions?</a:t>
            </a:r>
          </a:p>
        </p:txBody>
      </p:sp>
      <p:sp>
        <p:nvSpPr>
          <p:cNvPr id="11" name="Slide Number Placeholder 4">
            <a:extLst>
              <a:ext uri="{FF2B5EF4-FFF2-40B4-BE49-F238E27FC236}">
                <a16:creationId xmlns:a16="http://schemas.microsoft.com/office/drawing/2014/main" id="{F7DD9DD5-EABF-4ADE-8B6C-AD148E55B1DA}"/>
              </a:ext>
            </a:extLst>
          </p:cNvPr>
          <p:cNvSpPr>
            <a:spLocks noGrp="1"/>
          </p:cNvSpPr>
          <p:nvPr>
            <p:ph type="sldNum" sz="quarter" idx="12"/>
          </p:nvPr>
        </p:nvSpPr>
        <p:spPr>
          <a:xfrm>
            <a:off x="11391152" y="6434524"/>
            <a:ext cx="693261" cy="365125"/>
          </a:xfrm>
        </p:spPr>
        <p:txBody>
          <a:bodyPr/>
          <a:lstStyle/>
          <a:p>
            <a:fld id="{08AB70BE-1769-45B8-85A6-0C837432C7E6}" type="slidenum">
              <a:rPr lang="en-US" dirty="0" smtClean="0">
                <a:solidFill>
                  <a:schemeClr val="accent5"/>
                </a:solidFill>
              </a:rPr>
              <a:t>13</a:t>
            </a:fld>
            <a:endParaRPr lang="en-US">
              <a:solidFill>
                <a:schemeClr val="accent5"/>
              </a:solidFill>
            </a:endParaRPr>
          </a:p>
        </p:txBody>
      </p:sp>
    </p:spTree>
    <p:extLst>
      <p:ext uri="{BB962C8B-B14F-4D97-AF65-F5344CB8AC3E}">
        <p14:creationId xmlns:p14="http://schemas.microsoft.com/office/powerpoint/2010/main" val="315200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7">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9">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81">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7099CE6-EC7C-42F6-BC1B-FC52C14FCD33}"/>
              </a:ext>
            </a:extLst>
          </p:cNvPr>
          <p:cNvSpPr>
            <a:spLocks noGrp="1"/>
          </p:cNvSpPr>
          <p:nvPr>
            <p:ph type="title"/>
          </p:nvPr>
        </p:nvSpPr>
        <p:spPr>
          <a:xfrm>
            <a:off x="914400" y="508884"/>
            <a:ext cx="10058399" cy="1262737"/>
          </a:xfrm>
        </p:spPr>
        <p:txBody>
          <a:bodyPr anchor="ctr">
            <a:normAutofit/>
          </a:bodyPr>
          <a:lstStyle/>
          <a:p>
            <a:r>
              <a:rPr lang="en-US">
                <a:solidFill>
                  <a:srgbClr val="FFFFFF"/>
                </a:solidFill>
              </a:rPr>
              <a:t>Project Overview</a:t>
            </a:r>
          </a:p>
        </p:txBody>
      </p:sp>
      <p:sp>
        <p:nvSpPr>
          <p:cNvPr id="3" name="Content Placeholder 2">
            <a:extLst>
              <a:ext uri="{FF2B5EF4-FFF2-40B4-BE49-F238E27FC236}">
                <a16:creationId xmlns:a16="http://schemas.microsoft.com/office/drawing/2014/main" id="{B3D1F349-E2EE-4408-996B-C487526A2F18}"/>
              </a:ext>
            </a:extLst>
          </p:cNvPr>
          <p:cNvSpPr>
            <a:spLocks noGrp="1"/>
          </p:cNvSpPr>
          <p:nvPr>
            <p:ph idx="1"/>
          </p:nvPr>
        </p:nvSpPr>
        <p:spPr>
          <a:xfrm>
            <a:off x="914400" y="2727296"/>
            <a:ext cx="6346209" cy="3449667"/>
          </a:xfrm>
        </p:spPr>
        <p:txBody>
          <a:bodyPr vert="horz" lIns="91440" tIns="45720" rIns="91440" bIns="45720" rtlCol="0" anchor="t">
            <a:normAutofit/>
          </a:bodyPr>
          <a:lstStyle/>
          <a:p>
            <a:r>
              <a:rPr lang="en-US"/>
              <a:t>Problem</a:t>
            </a:r>
          </a:p>
          <a:p>
            <a:pPr lvl="1"/>
            <a:r>
              <a:rPr lang="en-US"/>
              <a:t>Communication for scheduling methods are inefficient</a:t>
            </a:r>
          </a:p>
          <a:p>
            <a:pPr lvl="1"/>
            <a:r>
              <a:rPr lang="en-US"/>
              <a:t>Causes confusion which leads to missed shifts</a:t>
            </a:r>
          </a:p>
          <a:p>
            <a:r>
              <a:rPr lang="en-US"/>
              <a:t>Solution</a:t>
            </a:r>
          </a:p>
          <a:p>
            <a:pPr lvl="1"/>
            <a:r>
              <a:rPr lang="en-US"/>
              <a:t>Webapp with tools to fix these issues</a:t>
            </a:r>
          </a:p>
          <a:p>
            <a:pPr lvl="1"/>
            <a:r>
              <a:rPr lang="en-US"/>
              <a:t>Common place to communicate with entire team</a:t>
            </a:r>
          </a:p>
        </p:txBody>
      </p:sp>
      <p:pic>
        <p:nvPicPr>
          <p:cNvPr id="79" name="Picture 73" descr="Construction work tools">
            <a:extLst>
              <a:ext uri="{FF2B5EF4-FFF2-40B4-BE49-F238E27FC236}">
                <a16:creationId xmlns:a16="http://schemas.microsoft.com/office/drawing/2014/main" id="{F7285FEF-512B-47B0-8258-087BD8CC1F6A}"/>
              </a:ext>
            </a:extLst>
          </p:cNvPr>
          <p:cNvPicPr>
            <a:picLocks noChangeAspect="1"/>
          </p:cNvPicPr>
          <p:nvPr/>
        </p:nvPicPr>
        <p:blipFill rotWithShape="1">
          <a:blip r:embed="rId3"/>
          <a:srcRect l="23080" r="16521" b="1"/>
          <a:stretch/>
        </p:blipFill>
        <p:spPr>
          <a:xfrm>
            <a:off x="7924800" y="2128964"/>
            <a:ext cx="4279142" cy="4729034"/>
          </a:xfrm>
          <a:prstGeom prst="rect">
            <a:avLst/>
          </a:prstGeom>
        </p:spPr>
      </p:pic>
      <p:sp>
        <p:nvSpPr>
          <p:cNvPr id="72" name="Slide Number Placeholder 71">
            <a:extLst>
              <a:ext uri="{FF2B5EF4-FFF2-40B4-BE49-F238E27FC236}">
                <a16:creationId xmlns:a16="http://schemas.microsoft.com/office/drawing/2014/main" id="{CB644ED1-AF81-4F89-A9E1-688B4E27E057}"/>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a:solidFill>
                  <a:schemeClr val="accent5"/>
                </a:solidFill>
              </a:rPr>
              <a:pPr>
                <a:lnSpc>
                  <a:spcPct val="90000"/>
                </a:lnSpc>
                <a:spcAft>
                  <a:spcPts val="600"/>
                </a:spcAft>
              </a:pPr>
              <a:t>2</a:t>
            </a:fld>
            <a:endParaRPr lang="en-US" sz="1900">
              <a:solidFill>
                <a:schemeClr val="accent5"/>
              </a:solidFill>
            </a:endParaRPr>
          </a:p>
        </p:txBody>
      </p:sp>
    </p:spTree>
    <p:extLst>
      <p:ext uri="{BB962C8B-B14F-4D97-AF65-F5344CB8AC3E}">
        <p14:creationId xmlns:p14="http://schemas.microsoft.com/office/powerpoint/2010/main" val="118304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7EFE8E1C-6E21-431C-9566-DBE21EB86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21">
            <a:extLst>
              <a:ext uri="{FF2B5EF4-FFF2-40B4-BE49-F238E27FC236}">
                <a16:creationId xmlns:a16="http://schemas.microsoft.com/office/drawing/2014/main" id="{7CB7A76F-CC93-42A5-9502-CBD469E99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23">
            <a:extLst>
              <a:ext uri="{FF2B5EF4-FFF2-40B4-BE49-F238E27FC236}">
                <a16:creationId xmlns:a16="http://schemas.microsoft.com/office/drawing/2014/main" id="{CC2217DE-76DC-41C2-B926-88035EF63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1FD20A-219F-43D3-86CE-D8AEF05AE46B}"/>
              </a:ext>
            </a:extLst>
          </p:cNvPr>
          <p:cNvSpPr>
            <a:spLocks noGrp="1"/>
          </p:cNvSpPr>
          <p:nvPr>
            <p:ph type="title"/>
          </p:nvPr>
        </p:nvSpPr>
        <p:spPr>
          <a:xfrm>
            <a:off x="914401" y="443947"/>
            <a:ext cx="9914859" cy="1298713"/>
          </a:xfrm>
        </p:spPr>
        <p:txBody>
          <a:bodyPr>
            <a:normAutofit/>
          </a:bodyPr>
          <a:lstStyle/>
          <a:p>
            <a:r>
              <a:rPr lang="en-US">
                <a:solidFill>
                  <a:srgbClr val="FFFFFF"/>
                </a:solidFill>
              </a:rPr>
              <a:t>Project Purpose</a:t>
            </a:r>
          </a:p>
        </p:txBody>
      </p:sp>
      <p:sp>
        <p:nvSpPr>
          <p:cNvPr id="4" name="Slide Number Placeholder 3">
            <a:extLst>
              <a:ext uri="{FF2B5EF4-FFF2-40B4-BE49-F238E27FC236}">
                <a16:creationId xmlns:a16="http://schemas.microsoft.com/office/drawing/2014/main" id="{7F0A6BC9-9FD7-4C8A-8B16-11E109C993F9}"/>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a:solidFill>
                  <a:schemeClr val="accent5"/>
                </a:solidFill>
              </a:rPr>
              <a:pPr>
                <a:lnSpc>
                  <a:spcPct val="90000"/>
                </a:lnSpc>
                <a:spcAft>
                  <a:spcPts val="600"/>
                </a:spcAft>
              </a:pPr>
              <a:t>3</a:t>
            </a:fld>
            <a:endParaRPr lang="en-US" sz="1900">
              <a:solidFill>
                <a:schemeClr val="accent5"/>
              </a:solidFill>
            </a:endParaRPr>
          </a:p>
        </p:txBody>
      </p:sp>
      <p:graphicFrame>
        <p:nvGraphicFramePr>
          <p:cNvPr id="21" name="Content Placeholder 2">
            <a:extLst>
              <a:ext uri="{FF2B5EF4-FFF2-40B4-BE49-F238E27FC236}">
                <a16:creationId xmlns:a16="http://schemas.microsoft.com/office/drawing/2014/main" id="{6151F837-B2F4-45D9-872B-0F7DDCD630F9}"/>
              </a:ext>
            </a:extLst>
          </p:cNvPr>
          <p:cNvGraphicFramePr>
            <a:graphicFrameLocks noGrp="1"/>
          </p:cNvGraphicFramePr>
          <p:nvPr>
            <p:ph idx="1"/>
            <p:extLst>
              <p:ext uri="{D42A27DB-BD31-4B8C-83A1-F6EECF244321}">
                <p14:modId xmlns:p14="http://schemas.microsoft.com/office/powerpoint/2010/main" val="230940678"/>
              </p:ext>
            </p:extLst>
          </p:nvPr>
        </p:nvGraphicFramePr>
        <p:xfrm>
          <a:off x="914400" y="2705100"/>
          <a:ext cx="10363200" cy="3471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300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AE74EBA-D2C0-48AE-BC45-68F2A5D40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26DDCB-14E3-4156-835C-B9A6A430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98338-0F56-4B0C-9D02-8EFEE2174522}"/>
              </a:ext>
            </a:extLst>
          </p:cNvPr>
          <p:cNvSpPr>
            <a:spLocks noGrp="1"/>
          </p:cNvSpPr>
          <p:nvPr>
            <p:ph type="title"/>
          </p:nvPr>
        </p:nvSpPr>
        <p:spPr>
          <a:xfrm>
            <a:off x="914400" y="591670"/>
            <a:ext cx="9914860" cy="1105648"/>
          </a:xfrm>
        </p:spPr>
        <p:txBody>
          <a:bodyPr>
            <a:normAutofit/>
          </a:bodyPr>
          <a:lstStyle/>
          <a:p>
            <a:r>
              <a:rPr lang="en-US" sz="4400">
                <a:solidFill>
                  <a:srgbClr val="FFFFFF"/>
                </a:solidFill>
              </a:rPr>
              <a:t>Project Scope</a:t>
            </a:r>
          </a:p>
        </p:txBody>
      </p:sp>
      <p:sp>
        <p:nvSpPr>
          <p:cNvPr id="24" name="Freeform: Shape 23">
            <a:extLst>
              <a:ext uri="{FF2B5EF4-FFF2-40B4-BE49-F238E27FC236}">
                <a16:creationId xmlns:a16="http://schemas.microsoft.com/office/drawing/2014/main" id="{83299DC6-FC4C-47A5-B9DE-DD3011E19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455CAC4-59BE-4CCB-9569-D2A1AAA3A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9860295"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918C635B-9EE3-488C-B6A0-BA56805CA97F}"/>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a:solidFill>
                  <a:schemeClr val="accent5"/>
                </a:solidFill>
              </a:rPr>
              <a:pPr>
                <a:lnSpc>
                  <a:spcPct val="90000"/>
                </a:lnSpc>
                <a:spcAft>
                  <a:spcPts val="600"/>
                </a:spcAft>
              </a:pPr>
              <a:t>4</a:t>
            </a:fld>
            <a:endParaRPr lang="en-US" sz="1900">
              <a:solidFill>
                <a:schemeClr val="accent5"/>
              </a:solidFill>
            </a:endParaRPr>
          </a:p>
        </p:txBody>
      </p:sp>
      <p:graphicFrame>
        <p:nvGraphicFramePr>
          <p:cNvPr id="16" name="Content Placeholder 2">
            <a:extLst>
              <a:ext uri="{FF2B5EF4-FFF2-40B4-BE49-F238E27FC236}">
                <a16:creationId xmlns:a16="http://schemas.microsoft.com/office/drawing/2014/main" id="{C6CED7F1-5E66-417E-8057-7B9FE501E3D0}"/>
              </a:ext>
            </a:extLst>
          </p:cNvPr>
          <p:cNvGraphicFramePr>
            <a:graphicFrameLocks noGrp="1"/>
          </p:cNvGraphicFramePr>
          <p:nvPr>
            <p:ph idx="1"/>
            <p:extLst>
              <p:ext uri="{D42A27DB-BD31-4B8C-83A1-F6EECF244321}">
                <p14:modId xmlns:p14="http://schemas.microsoft.com/office/powerpoint/2010/main" val="3914941069"/>
              </p:ext>
            </p:extLst>
          </p:nvPr>
        </p:nvGraphicFramePr>
        <p:xfrm>
          <a:off x="609600" y="2702257"/>
          <a:ext cx="10972800" cy="34747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2927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30">
            <a:extLst>
              <a:ext uri="{FF2B5EF4-FFF2-40B4-BE49-F238E27FC236}">
                <a16:creationId xmlns:a16="http://schemas.microsoft.com/office/drawing/2014/main" id="{A9F95C5C-FBE3-42CB-A029-C907B401B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2">
            <a:extLst>
              <a:ext uri="{FF2B5EF4-FFF2-40B4-BE49-F238E27FC236}">
                <a16:creationId xmlns:a16="http://schemas.microsoft.com/office/drawing/2014/main" id="{A15F4668-AC50-40D9-9F1B-B23CB6D82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267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34">
            <a:extLst>
              <a:ext uri="{FF2B5EF4-FFF2-40B4-BE49-F238E27FC236}">
                <a16:creationId xmlns:a16="http://schemas.microsoft.com/office/drawing/2014/main" id="{B09B1BDA-9F0D-4681-9831-A7BD4C62E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1741" y="3249454"/>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36">
            <a:extLst>
              <a:ext uri="{FF2B5EF4-FFF2-40B4-BE49-F238E27FC236}">
                <a16:creationId xmlns:a16="http://schemas.microsoft.com/office/drawing/2014/main" id="{7A2130C3-47F5-4671-95BC-A16BCFEAB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83790" y="3249455"/>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E610A8-936D-4761-995B-4673A8711026}"/>
              </a:ext>
            </a:extLst>
          </p:cNvPr>
          <p:cNvSpPr>
            <a:spLocks noGrp="1"/>
          </p:cNvSpPr>
          <p:nvPr>
            <p:ph type="title"/>
          </p:nvPr>
        </p:nvSpPr>
        <p:spPr>
          <a:xfrm>
            <a:off x="609601" y="685800"/>
            <a:ext cx="3262792" cy="3843241"/>
          </a:xfrm>
        </p:spPr>
        <p:txBody>
          <a:bodyPr anchor="t">
            <a:normAutofit/>
          </a:bodyPr>
          <a:lstStyle/>
          <a:p>
            <a:r>
              <a:rPr lang="en-US">
                <a:solidFill>
                  <a:srgbClr val="FFFFFF"/>
                </a:solidFill>
              </a:rPr>
              <a:t>Project Objective </a:t>
            </a:r>
          </a:p>
        </p:txBody>
      </p:sp>
      <p:sp>
        <p:nvSpPr>
          <p:cNvPr id="4" name="Slide Number Placeholder 3">
            <a:extLst>
              <a:ext uri="{FF2B5EF4-FFF2-40B4-BE49-F238E27FC236}">
                <a16:creationId xmlns:a16="http://schemas.microsoft.com/office/drawing/2014/main" id="{54D79331-F371-40D5-956A-4E6366CA2E23}"/>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smtClean="0">
                <a:solidFill>
                  <a:schemeClr val="accent5"/>
                </a:solidFill>
              </a:rPr>
              <a:pPr>
                <a:lnSpc>
                  <a:spcPct val="90000"/>
                </a:lnSpc>
                <a:spcAft>
                  <a:spcPts val="600"/>
                </a:spcAft>
              </a:pPr>
              <a:t>5</a:t>
            </a:fld>
            <a:endParaRPr lang="en-US" sz="1900">
              <a:solidFill>
                <a:schemeClr val="accent5"/>
              </a:solidFill>
            </a:endParaRPr>
          </a:p>
        </p:txBody>
      </p:sp>
      <p:graphicFrame>
        <p:nvGraphicFramePr>
          <p:cNvPr id="45" name="Content Placeholder 2">
            <a:extLst>
              <a:ext uri="{FF2B5EF4-FFF2-40B4-BE49-F238E27FC236}">
                <a16:creationId xmlns:a16="http://schemas.microsoft.com/office/drawing/2014/main" id="{2334B64F-ED31-4E74-AC11-1AA7C05FA558}"/>
              </a:ext>
            </a:extLst>
          </p:cNvPr>
          <p:cNvGraphicFramePr>
            <a:graphicFrameLocks noGrp="1"/>
          </p:cNvGraphicFramePr>
          <p:nvPr>
            <p:ph idx="1"/>
            <p:extLst>
              <p:ext uri="{D42A27DB-BD31-4B8C-83A1-F6EECF244321}">
                <p14:modId xmlns:p14="http://schemas.microsoft.com/office/powerpoint/2010/main" val="42224521"/>
              </p:ext>
            </p:extLst>
          </p:nvPr>
        </p:nvGraphicFramePr>
        <p:xfrm>
          <a:off x="5181600" y="685800"/>
          <a:ext cx="6400799" cy="549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219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27D3CC-0252-42CF-8F49-456C063B04BE}"/>
              </a:ext>
            </a:extLst>
          </p:cNvPr>
          <p:cNvSpPr>
            <a:spLocks noGrp="1"/>
          </p:cNvSpPr>
          <p:nvPr>
            <p:ph type="title"/>
          </p:nvPr>
        </p:nvSpPr>
        <p:spPr>
          <a:xfrm>
            <a:off x="914400" y="510988"/>
            <a:ext cx="9344578" cy="1156448"/>
          </a:xfrm>
        </p:spPr>
        <p:txBody>
          <a:bodyPr>
            <a:normAutofit/>
          </a:bodyPr>
          <a:lstStyle/>
          <a:p>
            <a:r>
              <a:rPr lang="en-US">
                <a:solidFill>
                  <a:srgbClr val="FFFFFF"/>
                </a:solidFill>
              </a:rPr>
              <a:t>Team Organization </a:t>
            </a:r>
          </a:p>
        </p:txBody>
      </p:sp>
      <p:sp>
        <p:nvSpPr>
          <p:cNvPr id="3" name="Content Placeholder 2">
            <a:extLst>
              <a:ext uri="{FF2B5EF4-FFF2-40B4-BE49-F238E27FC236}">
                <a16:creationId xmlns:a16="http://schemas.microsoft.com/office/drawing/2014/main" id="{BC7EE697-FE36-457D-B6BF-371ECCE6A221}"/>
              </a:ext>
            </a:extLst>
          </p:cNvPr>
          <p:cNvSpPr>
            <a:spLocks noGrp="1"/>
          </p:cNvSpPr>
          <p:nvPr>
            <p:ph idx="1"/>
          </p:nvPr>
        </p:nvSpPr>
        <p:spPr>
          <a:xfrm>
            <a:off x="914400" y="2593074"/>
            <a:ext cx="5589767" cy="3579126"/>
          </a:xfrm>
        </p:spPr>
        <p:txBody>
          <a:bodyPr vert="horz" lIns="91440" tIns="45720" rIns="91440" bIns="45720" rtlCol="0" anchor="t">
            <a:normAutofit/>
          </a:bodyPr>
          <a:lstStyle/>
          <a:p>
            <a:pPr>
              <a:lnSpc>
                <a:spcPct val="110000"/>
              </a:lnSpc>
            </a:pPr>
            <a:r>
              <a:rPr lang="en-US">
                <a:latin typeface="Arial Nova Light"/>
                <a:ea typeface="Cambria"/>
              </a:rPr>
              <a:t>Matthew Korte </a:t>
            </a:r>
            <a:endParaRPr lang="en-US">
              <a:latin typeface="Arial Nova Light"/>
              <a:ea typeface="+mn-lt"/>
              <a:cs typeface="+mn-lt"/>
            </a:endParaRPr>
          </a:p>
          <a:p>
            <a:pPr lvl="1">
              <a:lnSpc>
                <a:spcPct val="110000"/>
              </a:lnSpc>
            </a:pPr>
            <a:r>
              <a:rPr lang="en-US">
                <a:latin typeface="Arial Nova Light"/>
                <a:ea typeface="Cambria"/>
              </a:rPr>
              <a:t>Team Lead </a:t>
            </a:r>
            <a:endParaRPr lang="en-US">
              <a:latin typeface="Arial Nova Light"/>
              <a:ea typeface="+mn-lt"/>
              <a:cs typeface="+mn-lt"/>
            </a:endParaRPr>
          </a:p>
          <a:p>
            <a:pPr>
              <a:lnSpc>
                <a:spcPct val="110000"/>
              </a:lnSpc>
            </a:pPr>
            <a:r>
              <a:rPr lang="en-US">
                <a:latin typeface="Arial Nova Light"/>
                <a:ea typeface="Cambria"/>
              </a:rPr>
              <a:t>Chris </a:t>
            </a:r>
            <a:r>
              <a:rPr lang="en-US" err="1">
                <a:latin typeface="Arial Nova Light"/>
                <a:ea typeface="Cambria"/>
              </a:rPr>
              <a:t>Gumieny</a:t>
            </a:r>
            <a:endParaRPr lang="en-US">
              <a:latin typeface="Arial Nova Light"/>
              <a:ea typeface="+mn-lt"/>
              <a:cs typeface="+mn-lt"/>
            </a:endParaRPr>
          </a:p>
          <a:p>
            <a:pPr lvl="1">
              <a:lnSpc>
                <a:spcPct val="110000"/>
              </a:lnSpc>
            </a:pPr>
            <a:r>
              <a:rPr lang="en-US">
                <a:latin typeface="Arial Nova Light"/>
                <a:ea typeface="Cambria"/>
              </a:rPr>
              <a:t>UI/Frontend Lead </a:t>
            </a:r>
            <a:endParaRPr lang="en-US">
              <a:latin typeface="Arial Nova Light"/>
              <a:ea typeface="+mn-lt"/>
              <a:cs typeface="+mn-lt"/>
            </a:endParaRPr>
          </a:p>
          <a:p>
            <a:pPr>
              <a:lnSpc>
                <a:spcPct val="110000"/>
              </a:lnSpc>
            </a:pPr>
            <a:r>
              <a:rPr lang="en-US">
                <a:latin typeface="Arial Nova Light"/>
                <a:ea typeface="Cambria"/>
              </a:rPr>
              <a:t>Caleb Obi</a:t>
            </a:r>
            <a:endParaRPr lang="en-US">
              <a:latin typeface="Arial Nova Light"/>
              <a:ea typeface="+mn-lt"/>
              <a:cs typeface="+mn-lt"/>
            </a:endParaRPr>
          </a:p>
          <a:p>
            <a:pPr lvl="1">
              <a:lnSpc>
                <a:spcPct val="110000"/>
              </a:lnSpc>
            </a:pPr>
            <a:r>
              <a:rPr lang="en-US">
                <a:latin typeface="Arial Nova Light"/>
                <a:ea typeface="Cambria"/>
              </a:rPr>
              <a:t>Database/Backend and QA Lead</a:t>
            </a:r>
            <a:endParaRPr lang="en-US">
              <a:latin typeface="Arial Nova Light"/>
              <a:ea typeface="+mn-lt"/>
              <a:cs typeface="+mn-lt"/>
            </a:endParaRPr>
          </a:p>
          <a:p>
            <a:pPr>
              <a:lnSpc>
                <a:spcPct val="110000"/>
              </a:lnSpc>
            </a:pPr>
            <a:r>
              <a:rPr lang="en-US" err="1">
                <a:latin typeface="Arial Nova Light"/>
                <a:ea typeface="Cambria"/>
              </a:rPr>
              <a:t>Samia</a:t>
            </a:r>
            <a:r>
              <a:rPr lang="en-US">
                <a:latin typeface="Arial Nova Light"/>
                <a:ea typeface="Cambria"/>
              </a:rPr>
              <a:t> Chowdhury</a:t>
            </a:r>
            <a:endParaRPr lang="en-US">
              <a:latin typeface="Arial Nova Light"/>
              <a:ea typeface="+mn-lt"/>
              <a:cs typeface="+mn-lt"/>
            </a:endParaRPr>
          </a:p>
          <a:p>
            <a:pPr lvl="1">
              <a:lnSpc>
                <a:spcPct val="110000"/>
              </a:lnSpc>
            </a:pPr>
            <a:r>
              <a:rPr lang="en-US">
                <a:latin typeface="Arial Nova Light"/>
                <a:ea typeface="Cambria"/>
              </a:rPr>
              <a:t>Documentation, Presentation, and Communication Lead</a:t>
            </a:r>
            <a:endParaRPr lang="en-US">
              <a:latin typeface="Arial Nova Light"/>
              <a:ea typeface="+mn-lt"/>
              <a:cs typeface="+mn-lt"/>
            </a:endParaRPr>
          </a:p>
          <a:p>
            <a:pPr marL="685800">
              <a:lnSpc>
                <a:spcPct val="110000"/>
              </a:lnSpc>
            </a:pPr>
            <a:endParaRPr lang="en-US">
              <a:ea typeface="+mn-lt"/>
              <a:cs typeface="+mn-lt"/>
            </a:endParaRPr>
          </a:p>
          <a:p>
            <a:pPr>
              <a:lnSpc>
                <a:spcPct val="110000"/>
              </a:lnSpc>
            </a:pPr>
            <a:endParaRPr lang="en-US">
              <a:ea typeface="+mn-lt"/>
              <a:cs typeface="+mn-lt"/>
            </a:endParaRPr>
          </a:p>
          <a:p>
            <a:pPr>
              <a:lnSpc>
                <a:spcPct val="110000"/>
              </a:lnSpc>
            </a:pPr>
            <a:endParaRPr lang="en-US"/>
          </a:p>
        </p:txBody>
      </p:sp>
      <p:pic>
        <p:nvPicPr>
          <p:cNvPr id="38" name="Graphic 37" descr="User">
            <a:extLst>
              <a:ext uri="{FF2B5EF4-FFF2-40B4-BE49-F238E27FC236}">
                <a16:creationId xmlns:a16="http://schemas.microsoft.com/office/drawing/2014/main" id="{0A262FF5-4B65-4A68-9A54-637CCD573D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4457" y="2593075"/>
            <a:ext cx="3583888" cy="3583888"/>
          </a:xfrm>
          <a:prstGeom prst="rect">
            <a:avLst/>
          </a:prstGeom>
        </p:spPr>
      </p:pic>
      <p:sp>
        <p:nvSpPr>
          <p:cNvPr id="4" name="Slide Number Placeholder 3">
            <a:extLst>
              <a:ext uri="{FF2B5EF4-FFF2-40B4-BE49-F238E27FC236}">
                <a16:creationId xmlns:a16="http://schemas.microsoft.com/office/drawing/2014/main" id="{0CC112BB-BA5C-4E8E-883E-B79FC62B9272}"/>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a:solidFill>
                  <a:schemeClr val="accent5"/>
                </a:solidFill>
              </a:rPr>
              <a:pPr>
                <a:lnSpc>
                  <a:spcPct val="90000"/>
                </a:lnSpc>
                <a:spcAft>
                  <a:spcPts val="600"/>
                </a:spcAft>
              </a:pPr>
              <a:t>6</a:t>
            </a:fld>
            <a:endParaRPr lang="en-US" sz="1900">
              <a:solidFill>
                <a:schemeClr val="accent5"/>
              </a:solidFill>
            </a:endParaRPr>
          </a:p>
        </p:txBody>
      </p:sp>
    </p:spTree>
    <p:extLst>
      <p:ext uri="{BB962C8B-B14F-4D97-AF65-F5344CB8AC3E}">
        <p14:creationId xmlns:p14="http://schemas.microsoft.com/office/powerpoint/2010/main" val="41583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FF30AE3-5A36-4C87-A232-1BB2380AE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25B5FF-E13A-45B8-AE8F-C24F2DD7D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A23B282-46D3-4D08-AA8B-B34C55AD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9309C63A-BB43-4695-A368-9B4D722F1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8837F-A6F0-4B58-B10A-AB0608CB798C}"/>
              </a:ext>
            </a:extLst>
          </p:cNvPr>
          <p:cNvSpPr>
            <a:spLocks noGrp="1"/>
          </p:cNvSpPr>
          <p:nvPr>
            <p:ph type="title"/>
          </p:nvPr>
        </p:nvSpPr>
        <p:spPr>
          <a:xfrm>
            <a:off x="914401" y="443459"/>
            <a:ext cx="9914859" cy="1291210"/>
          </a:xfrm>
        </p:spPr>
        <p:txBody>
          <a:bodyPr>
            <a:normAutofit/>
          </a:bodyPr>
          <a:lstStyle/>
          <a:p>
            <a:r>
              <a:rPr lang="en-US">
                <a:solidFill>
                  <a:srgbClr val="FFFFFF"/>
                </a:solidFill>
              </a:rPr>
              <a:t>Weekly Meetings</a:t>
            </a:r>
          </a:p>
        </p:txBody>
      </p:sp>
      <p:sp>
        <p:nvSpPr>
          <p:cNvPr id="3" name="Content Placeholder 2">
            <a:extLst>
              <a:ext uri="{FF2B5EF4-FFF2-40B4-BE49-F238E27FC236}">
                <a16:creationId xmlns:a16="http://schemas.microsoft.com/office/drawing/2014/main" id="{CFCCA4CB-A4C7-471A-B0EE-40240193DA4D}"/>
              </a:ext>
            </a:extLst>
          </p:cNvPr>
          <p:cNvSpPr>
            <a:spLocks noGrp="1"/>
          </p:cNvSpPr>
          <p:nvPr>
            <p:ph idx="1"/>
          </p:nvPr>
        </p:nvSpPr>
        <p:spPr>
          <a:xfrm>
            <a:off x="914400" y="2766727"/>
            <a:ext cx="6705600" cy="3410236"/>
          </a:xfrm>
        </p:spPr>
        <p:txBody>
          <a:bodyPr vert="horz" lIns="91440" tIns="45720" rIns="91440" bIns="45720" rtlCol="0" anchor="t">
            <a:normAutofit/>
          </a:bodyPr>
          <a:lstStyle/>
          <a:p>
            <a:r>
              <a:rPr lang="en-US"/>
              <a:t>Team Meetings</a:t>
            </a:r>
          </a:p>
          <a:p>
            <a:pPr lvl="1"/>
            <a:r>
              <a:rPr lang="en-US"/>
              <a:t>Wednesdays 6:00pm – 9:00pm</a:t>
            </a:r>
          </a:p>
          <a:p>
            <a:pPr lvl="1"/>
            <a:r>
              <a:rPr lang="en-US"/>
              <a:t>Fridays 6:00pm – 9:00pm</a:t>
            </a:r>
          </a:p>
          <a:p>
            <a:r>
              <a:rPr lang="en-US"/>
              <a:t>GTA Meetings</a:t>
            </a:r>
          </a:p>
          <a:p>
            <a:pPr lvl="1"/>
            <a:r>
              <a:rPr lang="en-US"/>
              <a:t>Saturdays 2:00pm – 4:00pm (time and day to be confirmed)</a:t>
            </a:r>
          </a:p>
          <a:p>
            <a:pPr marL="457200" lvl="1" indent="0">
              <a:buNone/>
            </a:pPr>
            <a:endParaRPr lang="en-US">
              <a:ea typeface="+mn-lt"/>
              <a:cs typeface="+mn-lt"/>
            </a:endParaRPr>
          </a:p>
          <a:p>
            <a:pPr marL="457200" lvl="1" indent="0">
              <a:buNone/>
            </a:pPr>
            <a:endParaRPr lang="en-US">
              <a:ea typeface="+mn-lt"/>
              <a:cs typeface="+mn-lt"/>
            </a:endParaRPr>
          </a:p>
        </p:txBody>
      </p:sp>
      <p:pic>
        <p:nvPicPr>
          <p:cNvPr id="9" name="Graphic 8" descr="Monthly calendar">
            <a:extLst>
              <a:ext uri="{FF2B5EF4-FFF2-40B4-BE49-F238E27FC236}">
                <a16:creationId xmlns:a16="http://schemas.microsoft.com/office/drawing/2014/main" id="{BAD2C323-2991-46AD-BBB6-D535776CF7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6583" y="2752726"/>
            <a:ext cx="3410236" cy="3410236"/>
          </a:xfrm>
          <a:prstGeom prst="rect">
            <a:avLst/>
          </a:prstGeom>
        </p:spPr>
      </p:pic>
      <p:sp>
        <p:nvSpPr>
          <p:cNvPr id="4" name="Slide Number Placeholder 3">
            <a:extLst>
              <a:ext uri="{FF2B5EF4-FFF2-40B4-BE49-F238E27FC236}">
                <a16:creationId xmlns:a16="http://schemas.microsoft.com/office/drawing/2014/main" id="{E1F97B2F-6F3D-46A2-AD58-FC537FFF4B95}"/>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a:solidFill>
                  <a:schemeClr val="accent5"/>
                </a:solidFill>
              </a:rPr>
              <a:pPr>
                <a:lnSpc>
                  <a:spcPct val="90000"/>
                </a:lnSpc>
                <a:spcAft>
                  <a:spcPts val="600"/>
                </a:spcAft>
              </a:pPr>
              <a:t>7</a:t>
            </a:fld>
            <a:endParaRPr lang="en-US" sz="1900">
              <a:solidFill>
                <a:schemeClr val="accent5"/>
              </a:solidFill>
            </a:endParaRPr>
          </a:p>
        </p:txBody>
      </p:sp>
    </p:spTree>
    <p:extLst>
      <p:ext uri="{BB962C8B-B14F-4D97-AF65-F5344CB8AC3E}">
        <p14:creationId xmlns:p14="http://schemas.microsoft.com/office/powerpoint/2010/main" val="227719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B63154B-778D-4A97-B328-36341A52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5D7039-6499-4D27-A45E-DF5E16A00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DE9A7F4-691A-447E-ACC3-DF3EABCD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6C5CF39-BEA7-4686-ACC2-49AD7900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135146"/>
            <a:ext cx="2343647" cy="4520714"/>
          </a:xfrm>
          <a:custGeom>
            <a:avLst/>
            <a:gdLst>
              <a:gd name="connsiteX0" fmla="*/ 2343647 w 2343647"/>
              <a:gd name="connsiteY0" fmla="*/ 0 h 4520714"/>
              <a:gd name="connsiteX1" fmla="*/ 2343647 w 2343647"/>
              <a:gd name="connsiteY1" fmla="*/ 4520714 h 4520714"/>
              <a:gd name="connsiteX2" fmla="*/ 2340504 w 2343647"/>
              <a:gd name="connsiteY2" fmla="*/ 4458470 h 4520714"/>
              <a:gd name="connsiteX3" fmla="*/ 134816 w 2343647"/>
              <a:gd name="connsiteY3" fmla="*/ 2266740 h 4520714"/>
              <a:gd name="connsiteX4" fmla="*/ 0 w 2343647"/>
              <a:gd name="connsiteY4" fmla="*/ 2260357 h 4520714"/>
              <a:gd name="connsiteX5" fmla="*/ 134816 w 2343647"/>
              <a:gd name="connsiteY5" fmla="*/ 2253974 h 4520714"/>
              <a:gd name="connsiteX6" fmla="*/ 2340504 w 2343647"/>
              <a:gd name="connsiteY6" fmla="*/ 62243 h 452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647" h="4520714">
                <a:moveTo>
                  <a:pt x="2343647" y="0"/>
                </a:moveTo>
                <a:lnTo>
                  <a:pt x="2343647" y="4520714"/>
                </a:lnTo>
                <a:lnTo>
                  <a:pt x="2340504" y="4458470"/>
                </a:lnTo>
                <a:cubicBezTo>
                  <a:pt x="2222700" y="3298480"/>
                  <a:pt x="1296917" y="2377350"/>
                  <a:pt x="134816" y="2266740"/>
                </a:cubicBezTo>
                <a:lnTo>
                  <a:pt x="0" y="2260357"/>
                </a:lnTo>
                <a:lnTo>
                  <a:pt x="134816" y="2253974"/>
                </a:lnTo>
                <a:cubicBezTo>
                  <a:pt x="1296917" y="2143364"/>
                  <a:pt x="2222700" y="1222233"/>
                  <a:pt x="2340504" y="6224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D49A48-4FEB-4B93-9599-8A3CF926597A}"/>
              </a:ext>
            </a:extLst>
          </p:cNvPr>
          <p:cNvSpPr>
            <a:spLocks noGrp="1"/>
          </p:cNvSpPr>
          <p:nvPr>
            <p:ph type="title"/>
          </p:nvPr>
        </p:nvSpPr>
        <p:spPr>
          <a:xfrm>
            <a:off x="914400" y="508884"/>
            <a:ext cx="10058399" cy="1262737"/>
          </a:xfrm>
        </p:spPr>
        <p:txBody>
          <a:bodyPr anchor="ctr">
            <a:normAutofit/>
          </a:bodyPr>
          <a:lstStyle/>
          <a:p>
            <a:r>
              <a:rPr lang="en-US">
                <a:solidFill>
                  <a:srgbClr val="FFFFFF"/>
                </a:solidFill>
              </a:rPr>
              <a:t>Problem Resolution Policies</a:t>
            </a:r>
          </a:p>
        </p:txBody>
      </p:sp>
      <p:sp>
        <p:nvSpPr>
          <p:cNvPr id="3" name="Content Placeholder 2">
            <a:extLst>
              <a:ext uri="{FF2B5EF4-FFF2-40B4-BE49-F238E27FC236}">
                <a16:creationId xmlns:a16="http://schemas.microsoft.com/office/drawing/2014/main" id="{5873C9E2-1A08-4966-8A4A-FF926F9C6F87}"/>
              </a:ext>
            </a:extLst>
          </p:cNvPr>
          <p:cNvSpPr>
            <a:spLocks noGrp="1"/>
          </p:cNvSpPr>
          <p:nvPr>
            <p:ph idx="1"/>
          </p:nvPr>
        </p:nvSpPr>
        <p:spPr>
          <a:xfrm>
            <a:off x="914400" y="2727296"/>
            <a:ext cx="6346209" cy="3449667"/>
          </a:xfrm>
        </p:spPr>
        <p:txBody>
          <a:bodyPr vert="horz" lIns="91440" tIns="45720" rIns="91440" bIns="45720" rtlCol="0" anchor="t">
            <a:normAutofit/>
          </a:bodyPr>
          <a:lstStyle/>
          <a:p>
            <a:pPr>
              <a:lnSpc>
                <a:spcPct val="110000"/>
              </a:lnSpc>
            </a:pPr>
            <a:r>
              <a:rPr lang="en-US">
                <a:ea typeface="Cambria"/>
                <a:cs typeface="+mn-lt"/>
              </a:rPr>
              <a:t>Members must attend all meetings</a:t>
            </a:r>
            <a:endParaRPr lang="en-US">
              <a:ea typeface="+mn-lt"/>
              <a:cs typeface="+mn-lt"/>
            </a:endParaRPr>
          </a:p>
          <a:p>
            <a:pPr lvl="1">
              <a:lnSpc>
                <a:spcPct val="110000"/>
              </a:lnSpc>
            </a:pPr>
            <a:r>
              <a:rPr lang="en-US">
                <a:ea typeface="Cambria"/>
                <a:cs typeface="+mn-lt"/>
              </a:rPr>
              <a:t>Exception for one week notice with valid reason</a:t>
            </a:r>
            <a:endParaRPr lang="en-US">
              <a:ea typeface="+mn-lt"/>
              <a:cs typeface="+mn-lt"/>
            </a:endParaRPr>
          </a:p>
          <a:p>
            <a:pPr>
              <a:lnSpc>
                <a:spcPct val="110000"/>
              </a:lnSpc>
            </a:pPr>
            <a:r>
              <a:rPr lang="en-US">
                <a:ea typeface="Cambria"/>
                <a:cs typeface="+mn-lt"/>
              </a:rPr>
              <a:t>Members must commit code changes regularly </a:t>
            </a:r>
            <a:endParaRPr lang="en-US">
              <a:ea typeface="+mn-lt"/>
              <a:cs typeface="+mn-lt"/>
            </a:endParaRPr>
          </a:p>
          <a:p>
            <a:pPr lvl="1">
              <a:lnSpc>
                <a:spcPct val="110000"/>
              </a:lnSpc>
            </a:pPr>
            <a:r>
              <a:rPr lang="en-US">
                <a:ea typeface="Cambria"/>
                <a:cs typeface="+mn-lt"/>
              </a:rPr>
              <a:t>Approximately end of each week</a:t>
            </a:r>
            <a:endParaRPr lang="en-US">
              <a:ea typeface="+mn-lt"/>
              <a:cs typeface="+mn-lt"/>
            </a:endParaRPr>
          </a:p>
          <a:p>
            <a:pPr>
              <a:lnSpc>
                <a:spcPct val="110000"/>
              </a:lnSpc>
            </a:pPr>
            <a:r>
              <a:rPr lang="en-US">
                <a:ea typeface="+mn-lt"/>
                <a:cs typeface="+mn-lt"/>
              </a:rPr>
              <a:t>Members must get approval to merge</a:t>
            </a:r>
            <a:endParaRPr lang="en-US">
              <a:ea typeface="Cambria"/>
              <a:cs typeface="+mn-lt"/>
            </a:endParaRPr>
          </a:p>
          <a:p>
            <a:pPr>
              <a:lnSpc>
                <a:spcPct val="110000"/>
              </a:lnSpc>
            </a:pPr>
            <a:r>
              <a:rPr lang="en-US">
                <a:ea typeface="+mn-lt"/>
                <a:cs typeface="+mn-lt"/>
              </a:rPr>
              <a:t>Vote to solve any conflicts</a:t>
            </a:r>
          </a:p>
          <a:p>
            <a:pPr lvl="1">
              <a:lnSpc>
                <a:spcPct val="110000"/>
              </a:lnSpc>
            </a:pPr>
            <a:r>
              <a:rPr lang="en-US">
                <a:ea typeface="+mn-lt"/>
                <a:cs typeface="+mn-lt"/>
              </a:rPr>
              <a:t>Section/team lead is tiebreaker</a:t>
            </a:r>
          </a:p>
          <a:p>
            <a:pPr>
              <a:lnSpc>
                <a:spcPct val="110000"/>
              </a:lnSpc>
            </a:pPr>
            <a:r>
              <a:rPr lang="en-US">
                <a:ea typeface="+mn-lt"/>
                <a:cs typeface="+mn-lt"/>
              </a:rPr>
              <a:t>Three strike policy</a:t>
            </a:r>
            <a:endParaRPr lang="en-US">
              <a:ea typeface="Cambria"/>
              <a:cs typeface="+mn-lt"/>
            </a:endParaRPr>
          </a:p>
          <a:p>
            <a:pPr marL="457200" lvl="1" indent="0">
              <a:lnSpc>
                <a:spcPct val="110000"/>
              </a:lnSpc>
              <a:buNone/>
            </a:pPr>
            <a:endParaRPr lang="en-US">
              <a:ea typeface="Cambria"/>
              <a:cs typeface="+mn-lt"/>
            </a:endParaRPr>
          </a:p>
          <a:p>
            <a:pPr marL="457200" lvl="1" indent="0">
              <a:lnSpc>
                <a:spcPct val="110000"/>
              </a:lnSpc>
              <a:buNone/>
            </a:pPr>
            <a:endParaRPr lang="en-US"/>
          </a:p>
          <a:p>
            <a:pPr>
              <a:lnSpc>
                <a:spcPct val="110000"/>
              </a:lnSpc>
              <a:buClr>
                <a:srgbClr val="F48E7C"/>
              </a:buClr>
            </a:pPr>
            <a:endParaRPr lang="en-US" sz="1400">
              <a:solidFill>
                <a:srgbClr val="09283F"/>
              </a:solidFill>
              <a:ea typeface="Cambria"/>
              <a:cs typeface="+mn-lt"/>
            </a:endParaRPr>
          </a:p>
          <a:p>
            <a:pPr>
              <a:lnSpc>
                <a:spcPct val="110000"/>
              </a:lnSpc>
            </a:pPr>
            <a:endParaRPr lang="en-US" sz="1400">
              <a:ea typeface="Cambria"/>
              <a:cs typeface="+mn-lt"/>
            </a:endParaRPr>
          </a:p>
          <a:p>
            <a:pPr>
              <a:lnSpc>
                <a:spcPct val="110000"/>
              </a:lnSpc>
            </a:pPr>
            <a:endParaRPr lang="en-US" sz="1400">
              <a:ea typeface="Cambria"/>
              <a:cs typeface="+mn-lt"/>
            </a:endParaRPr>
          </a:p>
        </p:txBody>
      </p:sp>
      <p:pic>
        <p:nvPicPr>
          <p:cNvPr id="16" name="Picture 15" descr="Hands-on top of each other">
            <a:extLst>
              <a:ext uri="{FF2B5EF4-FFF2-40B4-BE49-F238E27FC236}">
                <a16:creationId xmlns:a16="http://schemas.microsoft.com/office/drawing/2014/main" id="{26D66C8C-12C4-4D18-B78F-143280CBFCA8}"/>
              </a:ext>
            </a:extLst>
          </p:cNvPr>
          <p:cNvPicPr>
            <a:picLocks noChangeAspect="1"/>
          </p:cNvPicPr>
          <p:nvPr/>
        </p:nvPicPr>
        <p:blipFill rotWithShape="1">
          <a:blip r:embed="rId3"/>
          <a:srcRect l="51556" r="8856"/>
          <a:stretch/>
        </p:blipFill>
        <p:spPr>
          <a:xfrm>
            <a:off x="7924800" y="2128964"/>
            <a:ext cx="4279142" cy="4729034"/>
          </a:xfrm>
          <a:prstGeom prst="rect">
            <a:avLst/>
          </a:prstGeom>
        </p:spPr>
      </p:pic>
      <p:sp>
        <p:nvSpPr>
          <p:cNvPr id="4" name="Slide Number Placeholder 3">
            <a:extLst>
              <a:ext uri="{FF2B5EF4-FFF2-40B4-BE49-F238E27FC236}">
                <a16:creationId xmlns:a16="http://schemas.microsoft.com/office/drawing/2014/main" id="{102FB7A6-D845-42BD-8463-44B453A59F6D}"/>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dirty="0">
                <a:solidFill>
                  <a:schemeClr val="accent5"/>
                </a:solidFill>
              </a:rPr>
              <a:pPr>
                <a:lnSpc>
                  <a:spcPct val="90000"/>
                </a:lnSpc>
                <a:spcAft>
                  <a:spcPts val="600"/>
                </a:spcAft>
              </a:pPr>
              <a:t>8</a:t>
            </a:fld>
            <a:endParaRPr lang="en-US" sz="1900">
              <a:solidFill>
                <a:schemeClr val="accent5"/>
              </a:solidFill>
            </a:endParaRPr>
          </a:p>
        </p:txBody>
      </p:sp>
    </p:spTree>
    <p:extLst>
      <p:ext uri="{BB962C8B-B14F-4D97-AF65-F5344CB8AC3E}">
        <p14:creationId xmlns:p14="http://schemas.microsoft.com/office/powerpoint/2010/main" val="391916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 name="Rectangle 30">
            <a:extLst>
              <a:ext uri="{FF2B5EF4-FFF2-40B4-BE49-F238E27FC236}">
                <a16:creationId xmlns:a16="http://schemas.microsoft.com/office/drawing/2014/main" id="{32B889CD-5180-4CF4-BE2E-C1331BC24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2">
            <a:extLst>
              <a:ext uri="{FF2B5EF4-FFF2-40B4-BE49-F238E27FC236}">
                <a16:creationId xmlns:a16="http://schemas.microsoft.com/office/drawing/2014/main" id="{152BBA8B-82DE-4D8B-8E81-51F996FF4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5" y="0"/>
            <a:ext cx="51928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34">
            <a:extLst>
              <a:ext uri="{FF2B5EF4-FFF2-40B4-BE49-F238E27FC236}">
                <a16:creationId xmlns:a16="http://schemas.microsoft.com/office/drawing/2014/main" id="{828AE160-474B-48A6-B092-CC77671DD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38600" cy="6172200"/>
          </a:xfrm>
          <a:custGeom>
            <a:avLst/>
            <a:gdLst>
              <a:gd name="connsiteX0" fmla="*/ 0 w 4038600"/>
              <a:gd name="connsiteY0" fmla="*/ 0 h 6172200"/>
              <a:gd name="connsiteX1" fmla="*/ 4038600 w 4038600"/>
              <a:gd name="connsiteY1" fmla="*/ 0 h 6172200"/>
              <a:gd name="connsiteX2" fmla="*/ 4038600 w 4038600"/>
              <a:gd name="connsiteY2" fmla="*/ 2741245 h 6172200"/>
              <a:gd name="connsiteX3" fmla="*/ 4038600 w 4038600"/>
              <a:gd name="connsiteY3" fmla="*/ 2765067 h 6172200"/>
              <a:gd name="connsiteX4" fmla="*/ 4037397 w 4038600"/>
              <a:gd name="connsiteY4" fmla="*/ 2765067 h 6172200"/>
              <a:gd name="connsiteX5" fmla="*/ 4020887 w 4038600"/>
              <a:gd name="connsiteY5" fmla="*/ 3092040 h 6172200"/>
              <a:gd name="connsiteX6" fmla="*/ 607645 w 4038600"/>
              <a:gd name="connsiteY6" fmla="*/ 6172200 h 6172200"/>
              <a:gd name="connsiteX7" fmla="*/ 453014 w 4038600"/>
              <a:gd name="connsiteY7" fmla="*/ 6168290 h 6172200"/>
              <a:gd name="connsiteX8" fmla="*/ 0 w 4038600"/>
              <a:gd name="connsiteY8" fmla="*/ 616829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8600" h="6172200">
                <a:moveTo>
                  <a:pt x="0" y="0"/>
                </a:moveTo>
                <a:lnTo>
                  <a:pt x="4038600" y="0"/>
                </a:lnTo>
                <a:lnTo>
                  <a:pt x="4038600" y="2741245"/>
                </a:lnTo>
                <a:lnTo>
                  <a:pt x="4038600" y="2765067"/>
                </a:lnTo>
                <a:lnTo>
                  <a:pt x="4037397" y="2765067"/>
                </a:lnTo>
                <a:lnTo>
                  <a:pt x="4020887" y="3092040"/>
                </a:lnTo>
                <a:cubicBezTo>
                  <a:pt x="3845187" y="4822120"/>
                  <a:pt x="2384080" y="6172200"/>
                  <a:pt x="607645" y="6172200"/>
                </a:cubicBezTo>
                <a:lnTo>
                  <a:pt x="453014" y="6168290"/>
                </a:lnTo>
                <a:lnTo>
                  <a:pt x="0" y="616829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36">
            <a:extLst>
              <a:ext uri="{FF2B5EF4-FFF2-40B4-BE49-F238E27FC236}">
                <a16:creationId xmlns:a16="http://schemas.microsoft.com/office/drawing/2014/main" id="{1AEAB2DB-5FE4-408F-9E8C-6E344C081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07828" y="2084230"/>
            <a:ext cx="4354666" cy="5192873"/>
          </a:xfrm>
          <a:custGeom>
            <a:avLst/>
            <a:gdLst>
              <a:gd name="connsiteX0" fmla="*/ 4354666 w 4354666"/>
              <a:gd name="connsiteY0" fmla="*/ 3430955 h 5192873"/>
              <a:gd name="connsiteX1" fmla="*/ 1274506 w 4354666"/>
              <a:gd name="connsiteY1" fmla="*/ 17713 h 5192873"/>
              <a:gd name="connsiteX2" fmla="*/ 947533 w 4354666"/>
              <a:gd name="connsiteY2" fmla="*/ 1203 h 5192873"/>
              <a:gd name="connsiteX3" fmla="*/ 947533 w 4354666"/>
              <a:gd name="connsiteY3" fmla="*/ 0 h 5192873"/>
              <a:gd name="connsiteX4" fmla="*/ 923711 w 4354666"/>
              <a:gd name="connsiteY4" fmla="*/ 0 h 5192873"/>
              <a:gd name="connsiteX5" fmla="*/ 0 w 4354666"/>
              <a:gd name="connsiteY5" fmla="*/ 0 h 5192873"/>
              <a:gd name="connsiteX6" fmla="*/ 0 w 4354666"/>
              <a:gd name="connsiteY6" fmla="*/ 5192873 h 5192873"/>
              <a:gd name="connsiteX7" fmla="*/ 4350756 w 4354666"/>
              <a:gd name="connsiteY7" fmla="*/ 5192873 h 5192873"/>
              <a:gd name="connsiteX8" fmla="*/ 4350756 w 4354666"/>
              <a:gd name="connsiteY8" fmla="*/ 3585586 h 519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4666" h="5192873">
                <a:moveTo>
                  <a:pt x="4354666" y="3430955"/>
                </a:moveTo>
                <a:cubicBezTo>
                  <a:pt x="4354666" y="1654520"/>
                  <a:pt x="3004586" y="193413"/>
                  <a:pt x="1274506" y="17713"/>
                </a:cubicBezTo>
                <a:lnTo>
                  <a:pt x="947533" y="1203"/>
                </a:lnTo>
                <a:lnTo>
                  <a:pt x="947533" y="0"/>
                </a:lnTo>
                <a:lnTo>
                  <a:pt x="923711" y="0"/>
                </a:lnTo>
                <a:lnTo>
                  <a:pt x="0" y="0"/>
                </a:lnTo>
                <a:lnTo>
                  <a:pt x="0" y="5192873"/>
                </a:lnTo>
                <a:lnTo>
                  <a:pt x="4350756" y="5192873"/>
                </a:lnTo>
                <a:lnTo>
                  <a:pt x="4350756" y="3585586"/>
                </a:lnTo>
                <a:close/>
              </a:path>
            </a:pathLst>
          </a:custGeom>
          <a:solidFill>
            <a:schemeClr val="accent2">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8709EB-D720-4195-A38F-95D00CE8D56F}"/>
              </a:ext>
            </a:extLst>
          </p:cNvPr>
          <p:cNvSpPr>
            <a:spLocks noGrp="1"/>
          </p:cNvSpPr>
          <p:nvPr>
            <p:ph type="title"/>
          </p:nvPr>
        </p:nvSpPr>
        <p:spPr>
          <a:xfrm>
            <a:off x="609600" y="685800"/>
            <a:ext cx="4033961" cy="4204251"/>
          </a:xfrm>
        </p:spPr>
        <p:txBody>
          <a:bodyPr anchor="t">
            <a:normAutofit/>
          </a:bodyPr>
          <a:lstStyle/>
          <a:p>
            <a:r>
              <a:rPr lang="en-US">
                <a:solidFill>
                  <a:srgbClr val="FFFFFF"/>
                </a:solidFill>
              </a:rPr>
              <a:t>Project Plan</a:t>
            </a:r>
          </a:p>
        </p:txBody>
      </p:sp>
      <p:sp>
        <p:nvSpPr>
          <p:cNvPr id="4" name="Slide Number Placeholder 3">
            <a:extLst>
              <a:ext uri="{FF2B5EF4-FFF2-40B4-BE49-F238E27FC236}">
                <a16:creationId xmlns:a16="http://schemas.microsoft.com/office/drawing/2014/main" id="{E0EDCF72-2259-4870-8E4F-6518B56883E7}"/>
              </a:ext>
            </a:extLst>
          </p:cNvPr>
          <p:cNvSpPr>
            <a:spLocks noGrp="1"/>
          </p:cNvSpPr>
          <p:nvPr>
            <p:ph type="sldNum" sz="quarter" idx="12"/>
          </p:nvPr>
        </p:nvSpPr>
        <p:spPr>
          <a:xfrm>
            <a:off x="11391152" y="6434524"/>
            <a:ext cx="693261" cy="365125"/>
          </a:xfrm>
        </p:spPr>
        <p:txBody>
          <a:bodyPr>
            <a:normAutofit/>
          </a:bodyPr>
          <a:lstStyle/>
          <a:p>
            <a:pPr>
              <a:lnSpc>
                <a:spcPct val="90000"/>
              </a:lnSpc>
              <a:spcAft>
                <a:spcPts val="600"/>
              </a:spcAft>
            </a:pPr>
            <a:fld id="{08AB70BE-1769-45B8-85A6-0C837432C7E6}" type="slidenum">
              <a:rPr lang="en-US" sz="1900">
                <a:solidFill>
                  <a:schemeClr val="accent5"/>
                </a:solidFill>
              </a:rPr>
              <a:pPr>
                <a:lnSpc>
                  <a:spcPct val="90000"/>
                </a:lnSpc>
                <a:spcAft>
                  <a:spcPts val="600"/>
                </a:spcAft>
              </a:pPr>
              <a:t>9</a:t>
            </a:fld>
            <a:endParaRPr lang="en-US" sz="1900">
              <a:solidFill>
                <a:schemeClr val="accent5"/>
              </a:solidFill>
            </a:endParaRPr>
          </a:p>
        </p:txBody>
      </p:sp>
      <p:graphicFrame>
        <p:nvGraphicFramePr>
          <p:cNvPr id="16" name="Content Placeholder 2">
            <a:extLst>
              <a:ext uri="{FF2B5EF4-FFF2-40B4-BE49-F238E27FC236}">
                <a16:creationId xmlns:a16="http://schemas.microsoft.com/office/drawing/2014/main" id="{A94AE9DE-58D6-4A4A-B3AD-C59D3E68E001}"/>
              </a:ext>
            </a:extLst>
          </p:cNvPr>
          <p:cNvGraphicFramePr>
            <a:graphicFrameLocks noGrp="1"/>
          </p:cNvGraphicFramePr>
          <p:nvPr>
            <p:ph idx="1"/>
            <p:extLst>
              <p:ext uri="{D42A27DB-BD31-4B8C-83A1-F6EECF244321}">
                <p14:modId xmlns:p14="http://schemas.microsoft.com/office/powerpoint/2010/main" val="3888655251"/>
              </p:ext>
            </p:extLst>
          </p:nvPr>
        </p:nvGraphicFramePr>
        <p:xfrm>
          <a:off x="6096000" y="685800"/>
          <a:ext cx="5486400" cy="5365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6423174"/>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ModOverlayVTI</vt:lpstr>
      <vt:lpstr> Development Plan</vt:lpstr>
      <vt:lpstr>Project Overview</vt:lpstr>
      <vt:lpstr>Project Purpose</vt:lpstr>
      <vt:lpstr>Project Scope</vt:lpstr>
      <vt:lpstr>Project Objective </vt:lpstr>
      <vt:lpstr>Team Organization </vt:lpstr>
      <vt:lpstr>Weekly Meetings</vt:lpstr>
      <vt:lpstr>Problem Resolution Policies</vt:lpstr>
      <vt:lpstr>Project Plan</vt:lpstr>
      <vt:lpstr>Configuration Management Plan</vt:lpstr>
      <vt:lpstr>Technologies</vt:lpstr>
      <vt:lpstr>Image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2022-01-21T15:37:32Z</dcterms:created>
  <dcterms:modified xsi:type="dcterms:W3CDTF">2022-02-10T15:24:31Z</dcterms:modified>
</cp:coreProperties>
</file>