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  <p:sldMasterId id="2147483672" r:id="rId2"/>
  </p:sldMasterIdLst>
  <p:notesMasterIdLst>
    <p:notesMasterId r:id="rId27"/>
  </p:notesMasterIdLst>
  <p:sldIdLst>
    <p:sldId id="256" r:id="rId3"/>
    <p:sldId id="257" r:id="rId4"/>
    <p:sldId id="290" r:id="rId5"/>
    <p:sldId id="258" r:id="rId6"/>
    <p:sldId id="279" r:id="rId7"/>
    <p:sldId id="259" r:id="rId8"/>
    <p:sldId id="262" r:id="rId9"/>
    <p:sldId id="286" r:id="rId10"/>
    <p:sldId id="278" r:id="rId11"/>
    <p:sldId id="281" r:id="rId12"/>
    <p:sldId id="294" r:id="rId13"/>
    <p:sldId id="282" r:id="rId14"/>
    <p:sldId id="283" r:id="rId15"/>
    <p:sldId id="291" r:id="rId16"/>
    <p:sldId id="284" r:id="rId17"/>
    <p:sldId id="292" r:id="rId18"/>
    <p:sldId id="287" r:id="rId19"/>
    <p:sldId id="288" r:id="rId20"/>
    <p:sldId id="289" r:id="rId21"/>
    <p:sldId id="296" r:id="rId22"/>
    <p:sldId id="270" r:id="rId23"/>
    <p:sldId id="277" r:id="rId24"/>
    <p:sldId id="273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29F2-604B-E77B-C9F6-F158DC14C64D}" v="57" dt="2022-02-17T18:30:06.775"/>
    <p1510:client id="{2421E429-6713-1E49-8054-7FF85A0C8BEF}" v="78" dt="2022-02-18T01:29:36.298"/>
    <p1510:client id="{36916565-5333-408B-BBB1-67AB4319C675}" v="2533" dt="2022-02-18T01:08:02.630"/>
    <p1510:client id="{44473C0A-C27F-6B65-8643-8A7B13A14914}" v="167" dt="2022-02-17T18:40:01.487"/>
    <p1510:client id="{51D23E70-44AB-D773-F2D8-BBAD3B3E3E59}" v="701" dt="2022-02-17T05:40:42.910"/>
    <p1510:client id="{583BD237-057B-2C7D-AFE7-B1E68316D2BB}" v="150" dt="2022-02-17T18:19:34.057"/>
    <p1510:client id="{5C841BBA-8DD1-8EBC-D147-9133B4E982B1}" v="149" dt="2022-02-18T00:42:03.621"/>
    <p1510:client id="{87A4BA62-6BAE-E6FF-D7A9-0A36501B426C}" v="5" dt="2022-02-17T23:11:45.121"/>
    <p1510:client id="{D9D0ACED-7643-451E-9018-DC7CF0523DB4}" v="1097" dt="2022-02-17T04:13:48.591"/>
    <p1510:client id="{EFD08D34-C3CD-886D-C6DE-E3D35548319D}" v="961" dt="2022-02-17T17:34:27.77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0F7966-A679-4DFA-9D6B-AFA9C535736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B3AAF9-26AD-4699-8CCC-04946046ED1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Univers Condensed Light"/>
            </a:rPr>
            <a:t>Purpose</a:t>
          </a:r>
        </a:p>
      </dgm:t>
    </dgm:pt>
    <dgm:pt modelId="{86E2A41C-9420-45F1-9DF4-D3D0F5C6666F}" type="parTrans" cxnId="{73594C7C-6B2F-40B2-9704-72BDA5FCA297}">
      <dgm:prSet/>
      <dgm:spPr/>
      <dgm:t>
        <a:bodyPr/>
        <a:lstStyle/>
        <a:p>
          <a:endParaRPr lang="en-US"/>
        </a:p>
      </dgm:t>
    </dgm:pt>
    <dgm:pt modelId="{2A4F31DB-0462-44A3-BAFC-ED3BEB170A8A}" type="sibTrans" cxnId="{73594C7C-6B2F-40B2-9704-72BDA5FCA297}">
      <dgm:prSet/>
      <dgm:spPr/>
      <dgm:t>
        <a:bodyPr/>
        <a:lstStyle/>
        <a:p>
          <a:endParaRPr lang="en-US"/>
        </a:p>
      </dgm:t>
    </dgm:pt>
    <dgm:pt modelId="{505E8526-B5D6-4204-A89D-A26A97DB8B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 Light"/>
            </a:rPr>
            <a:t>Outline of what eTimely is (and </a:t>
          </a:r>
          <a:r>
            <a:rPr lang="en-US" i="1">
              <a:latin typeface="Univers Condensed Light"/>
            </a:rPr>
            <a:t>is not </a:t>
          </a:r>
          <a:r>
            <a:rPr lang="en-US" i="0">
              <a:latin typeface="Univers Condensed Light"/>
            </a:rPr>
            <a:t>)</a:t>
          </a:r>
          <a:endParaRPr lang="en-US">
            <a:latin typeface="Univers Condensed Light"/>
          </a:endParaRPr>
        </a:p>
      </dgm:t>
    </dgm:pt>
    <dgm:pt modelId="{884EC67C-0873-47C5-B706-BECEDF388A66}" type="parTrans" cxnId="{5FDE1B17-5324-432E-BAFD-8D7E70179547}">
      <dgm:prSet/>
      <dgm:spPr/>
      <dgm:t>
        <a:bodyPr/>
        <a:lstStyle/>
        <a:p>
          <a:endParaRPr lang="en-US"/>
        </a:p>
      </dgm:t>
    </dgm:pt>
    <dgm:pt modelId="{D712AEE9-05FA-4771-9713-F0578C0209EF}" type="sibTrans" cxnId="{5FDE1B17-5324-432E-BAFD-8D7E70179547}">
      <dgm:prSet/>
      <dgm:spPr/>
      <dgm:t>
        <a:bodyPr/>
        <a:lstStyle/>
        <a:p>
          <a:endParaRPr lang="en-US"/>
        </a:p>
      </dgm:t>
    </dgm:pt>
    <dgm:pt modelId="{B54972C7-6F9D-4595-B151-1BF53229B8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 Light"/>
            </a:rPr>
            <a:t>Guide development team</a:t>
          </a:r>
        </a:p>
      </dgm:t>
    </dgm:pt>
    <dgm:pt modelId="{F2AF4DF6-C1CF-44B5-9C81-83F40FFF75FE}" type="parTrans" cxnId="{48A6B84B-CADE-4AEB-8C79-2CF06EA7DE40}">
      <dgm:prSet/>
      <dgm:spPr/>
      <dgm:t>
        <a:bodyPr/>
        <a:lstStyle/>
        <a:p>
          <a:endParaRPr lang="en-US"/>
        </a:p>
      </dgm:t>
    </dgm:pt>
    <dgm:pt modelId="{0B26238C-2A3A-47A0-91F5-4B7F357DC761}" type="sibTrans" cxnId="{48A6B84B-CADE-4AEB-8C79-2CF06EA7DE40}">
      <dgm:prSet/>
      <dgm:spPr/>
      <dgm:t>
        <a:bodyPr/>
        <a:lstStyle/>
        <a:p>
          <a:endParaRPr lang="en-US"/>
        </a:p>
      </dgm:t>
    </dgm:pt>
    <dgm:pt modelId="{B9E01369-96DA-4689-A0FC-CDF6360EE7C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Univers Condensed Light"/>
            </a:rPr>
            <a:t>Scope</a:t>
          </a:r>
        </a:p>
      </dgm:t>
    </dgm:pt>
    <dgm:pt modelId="{38812EA9-7A88-462D-8935-918642DCA531}" type="parTrans" cxnId="{CB2BD268-0469-48A3-A629-9727980AF2F7}">
      <dgm:prSet/>
      <dgm:spPr/>
      <dgm:t>
        <a:bodyPr/>
        <a:lstStyle/>
        <a:p>
          <a:endParaRPr lang="en-US"/>
        </a:p>
      </dgm:t>
    </dgm:pt>
    <dgm:pt modelId="{29A0DD85-83C0-41C1-9330-D6B0D140B85C}" type="sibTrans" cxnId="{CB2BD268-0469-48A3-A629-9727980AF2F7}">
      <dgm:prSet/>
      <dgm:spPr/>
      <dgm:t>
        <a:bodyPr/>
        <a:lstStyle/>
        <a:p>
          <a:endParaRPr lang="en-US"/>
        </a:p>
      </dgm:t>
    </dgm:pt>
    <dgm:pt modelId="{7A40C59A-E9B3-40EF-B4CC-0241C0850C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Univers Condensed Light"/>
              <a:ea typeface="+mn-ea"/>
              <a:cs typeface="+mn-cs"/>
            </a:rPr>
            <a:t>Give businesses and their </a:t>
          </a:r>
          <a:r>
            <a:rPr lang="en-US" sz="1700" kern="1200">
              <a:latin typeface="Univers Condensed Light"/>
            </a:rPr>
            <a:t>staff the tools to create schedules that work for everyone</a:t>
          </a:r>
        </a:p>
      </dgm:t>
    </dgm:pt>
    <dgm:pt modelId="{D6B19970-B627-44A6-B926-3F0A2251FD4D}" type="parTrans" cxnId="{50D453C6-FC84-4991-89DC-FD53AE2F5579}">
      <dgm:prSet/>
      <dgm:spPr/>
      <dgm:t>
        <a:bodyPr/>
        <a:lstStyle/>
        <a:p>
          <a:endParaRPr lang="en-US"/>
        </a:p>
      </dgm:t>
    </dgm:pt>
    <dgm:pt modelId="{60354D0C-956E-4E3C-8B4C-19BF4F467C8D}" type="sibTrans" cxnId="{50D453C6-FC84-4991-89DC-FD53AE2F5579}">
      <dgm:prSet/>
      <dgm:spPr/>
      <dgm:t>
        <a:bodyPr/>
        <a:lstStyle/>
        <a:p>
          <a:endParaRPr lang="en-US"/>
        </a:p>
      </dgm:t>
    </dgm:pt>
    <dgm:pt modelId="{F9032F87-850C-489E-9F67-52D7CC3A84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sz="1700" kern="1200">
              <a:latin typeface="Univers Condensed Light"/>
            </a:rPr>
            <a:t>Improve communication within organization by creating a space that can be accessed by all members</a:t>
          </a:r>
        </a:p>
      </dgm:t>
    </dgm:pt>
    <dgm:pt modelId="{421499C0-96F3-4EB2-A917-4250711DCFCA}" type="parTrans" cxnId="{EA92C2C7-06A9-429A-B8E9-A9211F4A0C35}">
      <dgm:prSet/>
      <dgm:spPr/>
      <dgm:t>
        <a:bodyPr/>
        <a:lstStyle/>
        <a:p>
          <a:endParaRPr lang="en-US"/>
        </a:p>
      </dgm:t>
    </dgm:pt>
    <dgm:pt modelId="{FC68D2ED-8E65-40AE-95BB-0E4F845626C2}" type="sibTrans" cxnId="{EA92C2C7-06A9-429A-B8E9-A9211F4A0C35}">
      <dgm:prSet/>
      <dgm:spPr/>
      <dgm:t>
        <a:bodyPr/>
        <a:lstStyle/>
        <a:p>
          <a:endParaRPr lang="en-US"/>
        </a:p>
      </dgm:t>
    </dgm:pt>
    <dgm:pt modelId="{2AE93F74-459D-4F7D-BE94-563232FC7EE8}" type="pres">
      <dgm:prSet presAssocID="{C90F7966-A679-4DFA-9D6B-AFA9C5357360}" presName="root" presStyleCnt="0">
        <dgm:presLayoutVars>
          <dgm:dir/>
          <dgm:resizeHandles val="exact"/>
        </dgm:presLayoutVars>
      </dgm:prSet>
      <dgm:spPr/>
    </dgm:pt>
    <dgm:pt modelId="{D59B1F10-12B9-4851-BFBC-AC93FB377288}" type="pres">
      <dgm:prSet presAssocID="{9BB3AAF9-26AD-4699-8CCC-04946046ED13}" presName="compNode" presStyleCnt="0"/>
      <dgm:spPr/>
    </dgm:pt>
    <dgm:pt modelId="{22EED094-9D80-4CAF-8D89-BDA4AEA2ACC0}" type="pres">
      <dgm:prSet presAssocID="{9BB3AAF9-26AD-4699-8CCC-04946046ED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44913EF6-98DB-446D-A7BC-FE37AB10E3EC}" type="pres">
      <dgm:prSet presAssocID="{9BB3AAF9-26AD-4699-8CCC-04946046ED13}" presName="iconSpace" presStyleCnt="0"/>
      <dgm:spPr/>
    </dgm:pt>
    <dgm:pt modelId="{C00CDAD9-A1E3-4315-8939-070FA647D2EB}" type="pres">
      <dgm:prSet presAssocID="{9BB3AAF9-26AD-4699-8CCC-04946046ED13}" presName="parTx" presStyleLbl="revTx" presStyleIdx="0" presStyleCnt="4">
        <dgm:presLayoutVars>
          <dgm:chMax val="0"/>
          <dgm:chPref val="0"/>
        </dgm:presLayoutVars>
      </dgm:prSet>
      <dgm:spPr/>
    </dgm:pt>
    <dgm:pt modelId="{82808C41-2620-4D28-A1A8-11FFD9D5A597}" type="pres">
      <dgm:prSet presAssocID="{9BB3AAF9-26AD-4699-8CCC-04946046ED13}" presName="txSpace" presStyleCnt="0"/>
      <dgm:spPr/>
    </dgm:pt>
    <dgm:pt modelId="{5DEF64FA-722E-42AA-9211-5A3BDE17A67F}" type="pres">
      <dgm:prSet presAssocID="{9BB3AAF9-26AD-4699-8CCC-04946046ED13}" presName="desTx" presStyleLbl="revTx" presStyleIdx="1" presStyleCnt="4">
        <dgm:presLayoutVars/>
      </dgm:prSet>
      <dgm:spPr/>
    </dgm:pt>
    <dgm:pt modelId="{2C9DDCEF-4E37-400D-8FAC-2AF57899EADF}" type="pres">
      <dgm:prSet presAssocID="{2A4F31DB-0462-44A3-BAFC-ED3BEB170A8A}" presName="sibTrans" presStyleCnt="0"/>
      <dgm:spPr/>
    </dgm:pt>
    <dgm:pt modelId="{93B74E8E-7D23-44B1-88A5-42337CAB9921}" type="pres">
      <dgm:prSet presAssocID="{B9E01369-96DA-4689-A0FC-CDF6360EE7C8}" presName="compNode" presStyleCnt="0"/>
      <dgm:spPr/>
    </dgm:pt>
    <dgm:pt modelId="{D7801B46-9BD9-4270-818C-8E5D67114048}" type="pres">
      <dgm:prSet presAssocID="{B9E01369-96DA-4689-A0FC-CDF6360EE7C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A39358EF-E146-4A47-B99D-D9A17FFD1383}" type="pres">
      <dgm:prSet presAssocID="{B9E01369-96DA-4689-A0FC-CDF6360EE7C8}" presName="iconSpace" presStyleCnt="0"/>
      <dgm:spPr/>
    </dgm:pt>
    <dgm:pt modelId="{D509BC60-AA77-482F-B0CD-A1DB5040FB90}" type="pres">
      <dgm:prSet presAssocID="{B9E01369-96DA-4689-A0FC-CDF6360EE7C8}" presName="parTx" presStyleLbl="revTx" presStyleIdx="2" presStyleCnt="4">
        <dgm:presLayoutVars>
          <dgm:chMax val="0"/>
          <dgm:chPref val="0"/>
        </dgm:presLayoutVars>
      </dgm:prSet>
      <dgm:spPr/>
    </dgm:pt>
    <dgm:pt modelId="{4A1723D1-B1ED-4181-886F-8327BE510C68}" type="pres">
      <dgm:prSet presAssocID="{B9E01369-96DA-4689-A0FC-CDF6360EE7C8}" presName="txSpace" presStyleCnt="0"/>
      <dgm:spPr/>
    </dgm:pt>
    <dgm:pt modelId="{43F57935-EB5D-47FD-93D5-A11F969BCE8B}" type="pres">
      <dgm:prSet presAssocID="{B9E01369-96DA-4689-A0FC-CDF6360EE7C8}" presName="desTx" presStyleLbl="revTx" presStyleIdx="3" presStyleCnt="4">
        <dgm:presLayoutVars/>
      </dgm:prSet>
      <dgm:spPr/>
    </dgm:pt>
  </dgm:ptLst>
  <dgm:cxnLst>
    <dgm:cxn modelId="{ABF9AA06-CF74-41B5-B834-E6522F843BE5}" type="presOf" srcId="{B54972C7-6F9D-4595-B151-1BF53229B80E}" destId="{5DEF64FA-722E-42AA-9211-5A3BDE17A67F}" srcOrd="0" destOrd="1" presId="urn:microsoft.com/office/officeart/2018/5/layout/CenteredIconLabelDescriptionList"/>
    <dgm:cxn modelId="{92005107-F03E-464F-9700-FC5F25A2484A}" type="presOf" srcId="{505E8526-B5D6-4204-A89D-A26A97DB8B77}" destId="{5DEF64FA-722E-42AA-9211-5A3BDE17A67F}" srcOrd="0" destOrd="0" presId="urn:microsoft.com/office/officeart/2018/5/layout/CenteredIconLabelDescriptionList"/>
    <dgm:cxn modelId="{5FDE1B17-5324-432E-BAFD-8D7E70179547}" srcId="{9BB3AAF9-26AD-4699-8CCC-04946046ED13}" destId="{505E8526-B5D6-4204-A89D-A26A97DB8B77}" srcOrd="0" destOrd="0" parTransId="{884EC67C-0873-47C5-B706-BECEDF388A66}" sibTransId="{D712AEE9-05FA-4771-9713-F0578C0209EF}"/>
    <dgm:cxn modelId="{EB2B7261-14D0-44BF-858D-3C14D1FA1457}" type="presOf" srcId="{B9E01369-96DA-4689-A0FC-CDF6360EE7C8}" destId="{D509BC60-AA77-482F-B0CD-A1DB5040FB90}" srcOrd="0" destOrd="0" presId="urn:microsoft.com/office/officeart/2018/5/layout/CenteredIconLabelDescriptionList"/>
    <dgm:cxn modelId="{CB2BD268-0469-48A3-A629-9727980AF2F7}" srcId="{C90F7966-A679-4DFA-9D6B-AFA9C5357360}" destId="{B9E01369-96DA-4689-A0FC-CDF6360EE7C8}" srcOrd="1" destOrd="0" parTransId="{38812EA9-7A88-462D-8935-918642DCA531}" sibTransId="{29A0DD85-83C0-41C1-9330-D6B0D140B85C}"/>
    <dgm:cxn modelId="{48A6B84B-CADE-4AEB-8C79-2CF06EA7DE40}" srcId="{9BB3AAF9-26AD-4699-8CCC-04946046ED13}" destId="{B54972C7-6F9D-4595-B151-1BF53229B80E}" srcOrd="1" destOrd="0" parTransId="{F2AF4DF6-C1CF-44B5-9C81-83F40FFF75FE}" sibTransId="{0B26238C-2A3A-47A0-91F5-4B7F357DC761}"/>
    <dgm:cxn modelId="{E30FB257-2771-466D-8F33-171C9D185805}" type="presOf" srcId="{7A40C59A-E9B3-40EF-B4CC-0241C0850C2D}" destId="{43F57935-EB5D-47FD-93D5-A11F969BCE8B}" srcOrd="0" destOrd="0" presId="urn:microsoft.com/office/officeart/2018/5/layout/CenteredIconLabelDescriptionList"/>
    <dgm:cxn modelId="{73594C7C-6B2F-40B2-9704-72BDA5FCA297}" srcId="{C90F7966-A679-4DFA-9D6B-AFA9C5357360}" destId="{9BB3AAF9-26AD-4699-8CCC-04946046ED13}" srcOrd="0" destOrd="0" parTransId="{86E2A41C-9420-45F1-9DF4-D3D0F5C6666F}" sibTransId="{2A4F31DB-0462-44A3-BAFC-ED3BEB170A8A}"/>
    <dgm:cxn modelId="{6A6A138B-2F1D-4292-8889-AB8223F6CB69}" type="presOf" srcId="{F9032F87-850C-489E-9F67-52D7CC3A8411}" destId="{43F57935-EB5D-47FD-93D5-A11F969BCE8B}" srcOrd="0" destOrd="1" presId="urn:microsoft.com/office/officeart/2018/5/layout/CenteredIconLabelDescriptionList"/>
    <dgm:cxn modelId="{2B997FA4-F1E8-40C6-9961-7529E8CD3498}" type="presOf" srcId="{C90F7966-A679-4DFA-9D6B-AFA9C5357360}" destId="{2AE93F74-459D-4F7D-BE94-563232FC7EE8}" srcOrd="0" destOrd="0" presId="urn:microsoft.com/office/officeart/2018/5/layout/CenteredIconLabelDescriptionList"/>
    <dgm:cxn modelId="{50D453C6-FC84-4991-89DC-FD53AE2F5579}" srcId="{B9E01369-96DA-4689-A0FC-CDF6360EE7C8}" destId="{7A40C59A-E9B3-40EF-B4CC-0241C0850C2D}" srcOrd="0" destOrd="0" parTransId="{D6B19970-B627-44A6-B926-3F0A2251FD4D}" sibTransId="{60354D0C-956E-4E3C-8B4C-19BF4F467C8D}"/>
    <dgm:cxn modelId="{EA92C2C7-06A9-429A-B8E9-A9211F4A0C35}" srcId="{B9E01369-96DA-4689-A0FC-CDF6360EE7C8}" destId="{F9032F87-850C-489E-9F67-52D7CC3A8411}" srcOrd="1" destOrd="0" parTransId="{421499C0-96F3-4EB2-A917-4250711DCFCA}" sibTransId="{FC68D2ED-8E65-40AE-95BB-0E4F845626C2}"/>
    <dgm:cxn modelId="{F2DAF7D4-C03B-47E2-B0C9-02ADAEB191F8}" type="presOf" srcId="{9BB3AAF9-26AD-4699-8CCC-04946046ED13}" destId="{C00CDAD9-A1E3-4315-8939-070FA647D2EB}" srcOrd="0" destOrd="0" presId="urn:microsoft.com/office/officeart/2018/5/layout/CenteredIconLabelDescriptionList"/>
    <dgm:cxn modelId="{F2BAF77E-D4C4-41C0-B143-CD6A731FA509}" type="presParOf" srcId="{2AE93F74-459D-4F7D-BE94-563232FC7EE8}" destId="{D59B1F10-12B9-4851-BFBC-AC93FB377288}" srcOrd="0" destOrd="0" presId="urn:microsoft.com/office/officeart/2018/5/layout/CenteredIconLabelDescriptionList"/>
    <dgm:cxn modelId="{9F52FB32-8138-4698-A721-C7FB21064A6A}" type="presParOf" srcId="{D59B1F10-12B9-4851-BFBC-AC93FB377288}" destId="{22EED094-9D80-4CAF-8D89-BDA4AEA2ACC0}" srcOrd="0" destOrd="0" presId="urn:microsoft.com/office/officeart/2018/5/layout/CenteredIconLabelDescriptionList"/>
    <dgm:cxn modelId="{D32CBF52-7A90-443C-A9CE-CC3502A3444C}" type="presParOf" srcId="{D59B1F10-12B9-4851-BFBC-AC93FB377288}" destId="{44913EF6-98DB-446D-A7BC-FE37AB10E3EC}" srcOrd="1" destOrd="0" presId="urn:microsoft.com/office/officeart/2018/5/layout/CenteredIconLabelDescriptionList"/>
    <dgm:cxn modelId="{87270FF3-64B4-4D70-A866-9084144902ED}" type="presParOf" srcId="{D59B1F10-12B9-4851-BFBC-AC93FB377288}" destId="{C00CDAD9-A1E3-4315-8939-070FA647D2EB}" srcOrd="2" destOrd="0" presId="urn:microsoft.com/office/officeart/2018/5/layout/CenteredIconLabelDescriptionList"/>
    <dgm:cxn modelId="{0D3253DA-14D7-4A1D-987C-0567BCAECD5F}" type="presParOf" srcId="{D59B1F10-12B9-4851-BFBC-AC93FB377288}" destId="{82808C41-2620-4D28-A1A8-11FFD9D5A597}" srcOrd="3" destOrd="0" presId="urn:microsoft.com/office/officeart/2018/5/layout/CenteredIconLabelDescriptionList"/>
    <dgm:cxn modelId="{84E55417-F893-4BDE-BEB2-4AF9740FBA26}" type="presParOf" srcId="{D59B1F10-12B9-4851-BFBC-AC93FB377288}" destId="{5DEF64FA-722E-42AA-9211-5A3BDE17A67F}" srcOrd="4" destOrd="0" presId="urn:microsoft.com/office/officeart/2018/5/layout/CenteredIconLabelDescriptionList"/>
    <dgm:cxn modelId="{D425E57A-F92A-4F7A-BC5E-51F7C28B9B12}" type="presParOf" srcId="{2AE93F74-459D-4F7D-BE94-563232FC7EE8}" destId="{2C9DDCEF-4E37-400D-8FAC-2AF57899EADF}" srcOrd="1" destOrd="0" presId="urn:microsoft.com/office/officeart/2018/5/layout/CenteredIconLabelDescriptionList"/>
    <dgm:cxn modelId="{B7AC4C09-07E4-4840-9E30-3DE660B8ABFF}" type="presParOf" srcId="{2AE93F74-459D-4F7D-BE94-563232FC7EE8}" destId="{93B74E8E-7D23-44B1-88A5-42337CAB9921}" srcOrd="2" destOrd="0" presId="urn:microsoft.com/office/officeart/2018/5/layout/CenteredIconLabelDescriptionList"/>
    <dgm:cxn modelId="{EEE9AB19-46E9-4CE7-8122-13782BAC6B50}" type="presParOf" srcId="{93B74E8E-7D23-44B1-88A5-42337CAB9921}" destId="{D7801B46-9BD9-4270-818C-8E5D67114048}" srcOrd="0" destOrd="0" presId="urn:microsoft.com/office/officeart/2018/5/layout/CenteredIconLabelDescriptionList"/>
    <dgm:cxn modelId="{193CAB83-515A-4B17-9939-3DD3B5D0D40E}" type="presParOf" srcId="{93B74E8E-7D23-44B1-88A5-42337CAB9921}" destId="{A39358EF-E146-4A47-B99D-D9A17FFD1383}" srcOrd="1" destOrd="0" presId="urn:microsoft.com/office/officeart/2018/5/layout/CenteredIconLabelDescriptionList"/>
    <dgm:cxn modelId="{648C504E-96CB-4688-8D75-68D9A57DF30F}" type="presParOf" srcId="{93B74E8E-7D23-44B1-88A5-42337CAB9921}" destId="{D509BC60-AA77-482F-B0CD-A1DB5040FB90}" srcOrd="2" destOrd="0" presId="urn:microsoft.com/office/officeart/2018/5/layout/CenteredIconLabelDescriptionList"/>
    <dgm:cxn modelId="{508E0EFB-5623-4FC9-94FE-7BE2D81C6D8F}" type="presParOf" srcId="{93B74E8E-7D23-44B1-88A5-42337CAB9921}" destId="{4A1723D1-B1ED-4181-886F-8327BE510C68}" srcOrd="3" destOrd="0" presId="urn:microsoft.com/office/officeart/2018/5/layout/CenteredIconLabelDescriptionList"/>
    <dgm:cxn modelId="{64153766-B3C7-4BE8-8473-448E0CB5A8DF}" type="presParOf" srcId="{93B74E8E-7D23-44B1-88A5-42337CAB9921}" destId="{43F57935-EB5D-47FD-93D5-A11F969BCE8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1DC0E5-0EE9-4971-B347-9A80F595F577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B0C2237-23D5-483C-A9FF-7918FE74EB79}">
      <dgm:prSet/>
      <dgm:spPr/>
      <dgm:t>
        <a:bodyPr/>
        <a:lstStyle/>
        <a:p>
          <a:r>
            <a:rPr lang="en-US"/>
            <a:t>Both Users</a:t>
          </a:r>
        </a:p>
      </dgm:t>
    </dgm:pt>
    <dgm:pt modelId="{0338EB27-64E5-476A-8CA3-26E2F94362B0}" type="parTrans" cxnId="{F23630BF-9AD3-4254-97CC-7BDB5662A706}">
      <dgm:prSet/>
      <dgm:spPr/>
      <dgm:t>
        <a:bodyPr/>
        <a:lstStyle/>
        <a:p>
          <a:endParaRPr lang="en-US"/>
        </a:p>
      </dgm:t>
    </dgm:pt>
    <dgm:pt modelId="{1ABEF1F6-572C-4291-8B59-D21C4D5E0672}" type="sibTrans" cxnId="{F23630BF-9AD3-4254-97CC-7BDB5662A706}">
      <dgm:prSet/>
      <dgm:spPr/>
      <dgm:t>
        <a:bodyPr/>
        <a:lstStyle/>
        <a:p>
          <a:endParaRPr lang="en-US"/>
        </a:p>
      </dgm:t>
    </dgm:pt>
    <dgm:pt modelId="{FA975377-47CA-4D9E-B51E-AA2AB6D5E1A0}">
      <dgm:prSet/>
      <dgm:spPr/>
      <dgm:t>
        <a:bodyPr/>
        <a:lstStyle/>
        <a:p>
          <a:r>
            <a:rPr lang="en-US"/>
            <a:t>Dashboard</a:t>
          </a:r>
        </a:p>
      </dgm:t>
    </dgm:pt>
    <dgm:pt modelId="{0952F26B-DC8B-43DC-BC2C-100E2B44CABA}" type="parTrans" cxnId="{8BBFF7F9-C514-4BBD-8F39-EEEE3C48120F}">
      <dgm:prSet/>
      <dgm:spPr/>
      <dgm:t>
        <a:bodyPr/>
        <a:lstStyle/>
        <a:p>
          <a:endParaRPr lang="en-US"/>
        </a:p>
      </dgm:t>
    </dgm:pt>
    <dgm:pt modelId="{60915AB5-3826-4E2B-9ADF-8E9DB294C1C2}" type="sibTrans" cxnId="{8BBFF7F9-C514-4BBD-8F39-EEEE3C48120F}">
      <dgm:prSet/>
      <dgm:spPr/>
      <dgm:t>
        <a:bodyPr/>
        <a:lstStyle/>
        <a:p>
          <a:endParaRPr lang="en-US"/>
        </a:p>
      </dgm:t>
    </dgm:pt>
    <dgm:pt modelId="{2B74DDD7-A72A-4375-B565-6F44A563A700}">
      <dgm:prSet/>
      <dgm:spPr/>
      <dgm:t>
        <a:bodyPr/>
        <a:lstStyle/>
        <a:p>
          <a:r>
            <a:rPr lang="en-US"/>
            <a:t>Business User</a:t>
          </a:r>
        </a:p>
      </dgm:t>
    </dgm:pt>
    <dgm:pt modelId="{B1C96032-B8DC-41A1-89F7-0400645A4783}" type="parTrans" cxnId="{36C1A6DA-434F-4AAA-A4E9-ABE5308D6EFD}">
      <dgm:prSet/>
      <dgm:spPr/>
      <dgm:t>
        <a:bodyPr/>
        <a:lstStyle/>
        <a:p>
          <a:endParaRPr lang="en-US"/>
        </a:p>
      </dgm:t>
    </dgm:pt>
    <dgm:pt modelId="{01E7D52D-DF8B-4739-93CD-73D3A0BF62BE}" type="sibTrans" cxnId="{36C1A6DA-434F-4AAA-A4E9-ABE5308D6EFD}">
      <dgm:prSet/>
      <dgm:spPr/>
      <dgm:t>
        <a:bodyPr/>
        <a:lstStyle/>
        <a:p>
          <a:endParaRPr lang="en-US"/>
        </a:p>
      </dgm:t>
    </dgm:pt>
    <dgm:pt modelId="{33AEEEB5-26FE-4586-BC46-DAC7D1FB9621}">
      <dgm:prSet/>
      <dgm:spPr/>
      <dgm:t>
        <a:bodyPr/>
        <a:lstStyle/>
        <a:p>
          <a:r>
            <a:rPr lang="en-US"/>
            <a:t>Create schedule</a:t>
          </a:r>
        </a:p>
      </dgm:t>
    </dgm:pt>
    <dgm:pt modelId="{1A960617-B658-451D-AA9F-93A0C64F1F3D}" type="parTrans" cxnId="{2A82CD4D-1AF0-4AF8-8159-60E7E847C1DC}">
      <dgm:prSet/>
      <dgm:spPr/>
      <dgm:t>
        <a:bodyPr/>
        <a:lstStyle/>
        <a:p>
          <a:endParaRPr lang="en-US"/>
        </a:p>
      </dgm:t>
    </dgm:pt>
    <dgm:pt modelId="{B7056AA1-D0E0-4756-B200-98A4FECB0E0A}" type="sibTrans" cxnId="{2A82CD4D-1AF0-4AF8-8159-60E7E847C1DC}">
      <dgm:prSet/>
      <dgm:spPr/>
      <dgm:t>
        <a:bodyPr/>
        <a:lstStyle/>
        <a:p>
          <a:endParaRPr lang="en-US"/>
        </a:p>
      </dgm:t>
    </dgm:pt>
    <dgm:pt modelId="{40319542-CFEE-46E1-874C-AE3C9C49DCAE}">
      <dgm:prSet/>
      <dgm:spPr/>
      <dgm:t>
        <a:bodyPr/>
        <a:lstStyle/>
        <a:p>
          <a:r>
            <a:rPr lang="en-US"/>
            <a:t>Make announcements</a:t>
          </a:r>
        </a:p>
      </dgm:t>
    </dgm:pt>
    <dgm:pt modelId="{52B95AE5-B374-4357-B5D2-184C930CEF7A}" type="parTrans" cxnId="{13BD6423-8956-4696-82C8-2F3DA33E7802}">
      <dgm:prSet/>
      <dgm:spPr/>
      <dgm:t>
        <a:bodyPr/>
        <a:lstStyle/>
        <a:p>
          <a:endParaRPr lang="en-US"/>
        </a:p>
      </dgm:t>
    </dgm:pt>
    <dgm:pt modelId="{7CB65DCE-CF53-403D-A841-5AB15D1C31FD}" type="sibTrans" cxnId="{13BD6423-8956-4696-82C8-2F3DA33E7802}">
      <dgm:prSet/>
      <dgm:spPr/>
      <dgm:t>
        <a:bodyPr/>
        <a:lstStyle/>
        <a:p>
          <a:endParaRPr lang="en-US"/>
        </a:p>
      </dgm:t>
    </dgm:pt>
    <dgm:pt modelId="{12C103E6-CEA0-442A-B5A4-04B99E071CD2}">
      <dgm:prSet/>
      <dgm:spPr/>
      <dgm:t>
        <a:bodyPr/>
        <a:lstStyle/>
        <a:p>
          <a:r>
            <a:rPr lang="en-US"/>
            <a:t>Approvals</a:t>
          </a:r>
        </a:p>
      </dgm:t>
    </dgm:pt>
    <dgm:pt modelId="{A93449B0-0490-46E0-8AF3-F6B9339A4CA6}" type="parTrans" cxnId="{D1869DCD-C42D-4773-9D5F-C70189A48D62}">
      <dgm:prSet/>
      <dgm:spPr/>
      <dgm:t>
        <a:bodyPr/>
        <a:lstStyle/>
        <a:p>
          <a:endParaRPr lang="en-US"/>
        </a:p>
      </dgm:t>
    </dgm:pt>
    <dgm:pt modelId="{24F0A3F3-CB97-409B-8F7B-6A0006C82A0E}" type="sibTrans" cxnId="{D1869DCD-C42D-4773-9D5F-C70189A48D62}">
      <dgm:prSet/>
      <dgm:spPr/>
      <dgm:t>
        <a:bodyPr/>
        <a:lstStyle/>
        <a:p>
          <a:endParaRPr lang="en-US"/>
        </a:p>
      </dgm:t>
    </dgm:pt>
    <dgm:pt modelId="{262C1037-47FB-4C9A-B44F-FC8A9C83AB07}">
      <dgm:prSet/>
      <dgm:spPr/>
      <dgm:t>
        <a:bodyPr/>
        <a:lstStyle/>
        <a:p>
          <a:r>
            <a:rPr lang="en-US"/>
            <a:t>Staff User</a:t>
          </a:r>
        </a:p>
      </dgm:t>
    </dgm:pt>
    <dgm:pt modelId="{BCF39816-84FD-43B0-A3D2-4978F401D81A}" type="parTrans" cxnId="{CA1E4848-D1B3-4232-B19F-8C29A75D2FE6}">
      <dgm:prSet/>
      <dgm:spPr/>
      <dgm:t>
        <a:bodyPr/>
        <a:lstStyle/>
        <a:p>
          <a:endParaRPr lang="en-US"/>
        </a:p>
      </dgm:t>
    </dgm:pt>
    <dgm:pt modelId="{77C8EBED-6AFF-414E-B370-4160E4B3AC2A}" type="sibTrans" cxnId="{CA1E4848-D1B3-4232-B19F-8C29A75D2FE6}">
      <dgm:prSet/>
      <dgm:spPr/>
      <dgm:t>
        <a:bodyPr/>
        <a:lstStyle/>
        <a:p>
          <a:endParaRPr lang="en-US"/>
        </a:p>
      </dgm:t>
    </dgm:pt>
    <dgm:pt modelId="{A30420E6-4F2B-4CC7-A04C-DF2574CB9164}">
      <dgm:prSet/>
      <dgm:spPr/>
      <dgm:t>
        <a:bodyPr/>
        <a:lstStyle/>
        <a:p>
          <a:r>
            <a:rPr lang="en-US"/>
            <a:t>Enter availability</a:t>
          </a:r>
        </a:p>
      </dgm:t>
    </dgm:pt>
    <dgm:pt modelId="{C9273AD3-E72D-48B2-894B-9386711CFEDF}" type="parTrans" cxnId="{5AB4CBE4-894D-403C-B54A-DB4708F73BA8}">
      <dgm:prSet/>
      <dgm:spPr/>
      <dgm:t>
        <a:bodyPr/>
        <a:lstStyle/>
        <a:p>
          <a:endParaRPr lang="en-US"/>
        </a:p>
      </dgm:t>
    </dgm:pt>
    <dgm:pt modelId="{B752A061-B1D9-468A-A090-083DCAAE3231}" type="sibTrans" cxnId="{5AB4CBE4-894D-403C-B54A-DB4708F73BA8}">
      <dgm:prSet/>
      <dgm:spPr/>
      <dgm:t>
        <a:bodyPr/>
        <a:lstStyle/>
        <a:p>
          <a:endParaRPr lang="en-US"/>
        </a:p>
      </dgm:t>
    </dgm:pt>
    <dgm:pt modelId="{C5497E0D-F5DE-48C4-BD9B-FD433D88772E}">
      <dgm:prSet/>
      <dgm:spPr/>
      <dgm:t>
        <a:bodyPr/>
        <a:lstStyle/>
        <a:p>
          <a:r>
            <a:rPr lang="en-US"/>
            <a:t>View personal schedule</a:t>
          </a:r>
        </a:p>
      </dgm:t>
    </dgm:pt>
    <dgm:pt modelId="{C9DC7D67-C182-4E7A-AA2C-21B9B2E9E14D}" type="parTrans" cxnId="{9461C864-F5FF-4BDC-AD33-BA2FC045C842}">
      <dgm:prSet/>
      <dgm:spPr/>
      <dgm:t>
        <a:bodyPr/>
        <a:lstStyle/>
        <a:p>
          <a:endParaRPr lang="en-US"/>
        </a:p>
      </dgm:t>
    </dgm:pt>
    <dgm:pt modelId="{836CB204-585E-4A96-A478-CD0F1AD86D43}" type="sibTrans" cxnId="{9461C864-F5FF-4BDC-AD33-BA2FC045C842}">
      <dgm:prSet/>
      <dgm:spPr/>
      <dgm:t>
        <a:bodyPr/>
        <a:lstStyle/>
        <a:p>
          <a:endParaRPr lang="en-US"/>
        </a:p>
      </dgm:t>
    </dgm:pt>
    <dgm:pt modelId="{24E62485-873B-4F3E-891B-F07C411A6371}">
      <dgm:prSet/>
      <dgm:spPr/>
      <dgm:t>
        <a:bodyPr/>
        <a:lstStyle/>
        <a:p>
          <a:r>
            <a:rPr lang="en-US"/>
            <a:t>Request days off</a:t>
          </a:r>
        </a:p>
      </dgm:t>
    </dgm:pt>
    <dgm:pt modelId="{9805CFF0-ECA3-40F5-87CA-241B63E594F6}" type="parTrans" cxnId="{E690A964-D494-45C5-9570-D7AA3A865502}">
      <dgm:prSet/>
      <dgm:spPr/>
      <dgm:t>
        <a:bodyPr/>
        <a:lstStyle/>
        <a:p>
          <a:endParaRPr lang="en-US"/>
        </a:p>
      </dgm:t>
    </dgm:pt>
    <dgm:pt modelId="{6D3E36DE-8474-49B8-9E5A-32501B2BA0D7}" type="sibTrans" cxnId="{E690A964-D494-45C5-9570-D7AA3A865502}">
      <dgm:prSet/>
      <dgm:spPr/>
      <dgm:t>
        <a:bodyPr/>
        <a:lstStyle/>
        <a:p>
          <a:endParaRPr lang="en-US"/>
        </a:p>
      </dgm:t>
    </dgm:pt>
    <dgm:pt modelId="{2DB4F188-5FDD-4424-BBEF-8F9FBFB04551}">
      <dgm:prSet/>
      <dgm:spPr/>
      <dgm:t>
        <a:bodyPr/>
        <a:lstStyle/>
        <a:p>
          <a:r>
            <a:rPr lang="en-US"/>
            <a:t>Schedule Page</a:t>
          </a:r>
        </a:p>
      </dgm:t>
    </dgm:pt>
    <dgm:pt modelId="{E9BB39AA-E151-4393-99D0-47CC3D47D89B}" type="parTrans" cxnId="{129D787F-7B09-46B3-86F2-1CD3FEF973C4}">
      <dgm:prSet/>
      <dgm:spPr/>
      <dgm:t>
        <a:bodyPr/>
        <a:lstStyle/>
        <a:p>
          <a:endParaRPr lang="en-US"/>
        </a:p>
      </dgm:t>
    </dgm:pt>
    <dgm:pt modelId="{7B35D031-7719-47F9-AB7F-C0F13B76D9CA}" type="sibTrans" cxnId="{129D787F-7B09-46B3-86F2-1CD3FEF973C4}">
      <dgm:prSet/>
      <dgm:spPr/>
      <dgm:t>
        <a:bodyPr/>
        <a:lstStyle/>
        <a:p>
          <a:endParaRPr lang="en-US"/>
        </a:p>
      </dgm:t>
    </dgm:pt>
    <dgm:pt modelId="{320EF107-869F-4D59-AB5C-093BC8C07171}">
      <dgm:prSet/>
      <dgm:spPr/>
      <dgm:t>
        <a:bodyPr/>
        <a:lstStyle/>
        <a:p>
          <a:r>
            <a:rPr lang="en-US"/>
            <a:t>Announcements </a:t>
          </a:r>
        </a:p>
      </dgm:t>
    </dgm:pt>
    <dgm:pt modelId="{00CCD039-8825-4118-AA2F-DE4356C60786}" type="parTrans" cxnId="{BD9E53AE-9A50-489E-B00C-F9188E5DD1B9}">
      <dgm:prSet/>
      <dgm:spPr/>
      <dgm:t>
        <a:bodyPr/>
        <a:lstStyle/>
        <a:p>
          <a:endParaRPr lang="en-US"/>
        </a:p>
      </dgm:t>
    </dgm:pt>
    <dgm:pt modelId="{0D9C92FA-5B69-4EBA-8195-D8ECFE0FA5CA}" type="sibTrans" cxnId="{BD9E53AE-9A50-489E-B00C-F9188E5DD1B9}">
      <dgm:prSet/>
      <dgm:spPr/>
      <dgm:t>
        <a:bodyPr/>
        <a:lstStyle/>
        <a:p>
          <a:endParaRPr lang="en-US"/>
        </a:p>
      </dgm:t>
    </dgm:pt>
    <dgm:pt modelId="{350A53B8-2F55-46B6-9478-80696658D1EE}">
      <dgm:prSet/>
      <dgm:spPr/>
      <dgm:t>
        <a:bodyPr/>
        <a:lstStyle/>
        <a:p>
          <a:r>
            <a:rPr lang="en-US"/>
            <a:t>Messages</a:t>
          </a:r>
        </a:p>
      </dgm:t>
    </dgm:pt>
    <dgm:pt modelId="{F51D06FA-CE43-4D1E-AA23-1586C3A92E10}" type="parTrans" cxnId="{6BEA6D56-11BE-4A27-9FC2-1B0E2B84D893}">
      <dgm:prSet/>
      <dgm:spPr/>
      <dgm:t>
        <a:bodyPr/>
        <a:lstStyle/>
        <a:p>
          <a:endParaRPr lang="en-US"/>
        </a:p>
      </dgm:t>
    </dgm:pt>
    <dgm:pt modelId="{36E3EFB5-D2C0-4DE8-B070-5E1E4E7731A2}" type="sibTrans" cxnId="{6BEA6D56-11BE-4A27-9FC2-1B0E2B84D893}">
      <dgm:prSet/>
      <dgm:spPr/>
      <dgm:t>
        <a:bodyPr/>
        <a:lstStyle/>
        <a:p>
          <a:endParaRPr lang="en-US"/>
        </a:p>
      </dgm:t>
    </dgm:pt>
    <dgm:pt modelId="{A2775299-B42D-4B4C-8B23-23FBE9184E21}">
      <dgm:prSet/>
      <dgm:spPr/>
      <dgm:t>
        <a:bodyPr/>
        <a:lstStyle/>
        <a:p>
          <a:r>
            <a:rPr lang="en-US"/>
            <a:t>Settings</a:t>
          </a:r>
        </a:p>
      </dgm:t>
    </dgm:pt>
    <dgm:pt modelId="{CFA3268E-96E8-4EA3-97CD-90A22F397546}" type="parTrans" cxnId="{96F9698C-0292-4F6C-B1F0-8A5E23370A4C}">
      <dgm:prSet/>
      <dgm:spPr/>
      <dgm:t>
        <a:bodyPr/>
        <a:lstStyle/>
        <a:p>
          <a:endParaRPr lang="en-US"/>
        </a:p>
      </dgm:t>
    </dgm:pt>
    <dgm:pt modelId="{F92B1F85-3C5D-488C-B84F-F4850DA0E0B7}" type="sibTrans" cxnId="{96F9698C-0292-4F6C-B1F0-8A5E23370A4C}">
      <dgm:prSet/>
      <dgm:spPr/>
      <dgm:t>
        <a:bodyPr/>
        <a:lstStyle/>
        <a:p>
          <a:endParaRPr lang="en-US"/>
        </a:p>
      </dgm:t>
    </dgm:pt>
    <dgm:pt modelId="{C2982BD7-5043-40E8-BF3B-A3351AC33A7C}" type="pres">
      <dgm:prSet presAssocID="{E31DC0E5-0EE9-4971-B347-9A80F595F577}" presName="Name0" presStyleCnt="0">
        <dgm:presLayoutVars>
          <dgm:dir/>
          <dgm:animLvl val="lvl"/>
          <dgm:resizeHandles val="exact"/>
        </dgm:presLayoutVars>
      </dgm:prSet>
      <dgm:spPr/>
    </dgm:pt>
    <dgm:pt modelId="{E9785BCF-B531-4576-9E50-7E2896C4997E}" type="pres">
      <dgm:prSet presAssocID="{1B0C2237-23D5-483C-A9FF-7918FE74EB79}" presName="composite" presStyleCnt="0"/>
      <dgm:spPr/>
    </dgm:pt>
    <dgm:pt modelId="{89805D76-8276-49CB-875B-22ABB5DF64A4}" type="pres">
      <dgm:prSet presAssocID="{1B0C2237-23D5-483C-A9FF-7918FE74EB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C02C2F1-F3D2-4345-B1DB-586EF0E47519}" type="pres">
      <dgm:prSet presAssocID="{1B0C2237-23D5-483C-A9FF-7918FE74EB79}" presName="desTx" presStyleLbl="alignAccFollowNode1" presStyleIdx="0" presStyleCnt="3">
        <dgm:presLayoutVars>
          <dgm:bulletEnabled val="1"/>
        </dgm:presLayoutVars>
      </dgm:prSet>
      <dgm:spPr/>
    </dgm:pt>
    <dgm:pt modelId="{EC4348CD-4077-4AC1-A0B5-A016239F3548}" type="pres">
      <dgm:prSet presAssocID="{1ABEF1F6-572C-4291-8B59-D21C4D5E0672}" presName="space" presStyleCnt="0"/>
      <dgm:spPr/>
    </dgm:pt>
    <dgm:pt modelId="{9644D327-E6A7-4CBB-B675-6FE609197749}" type="pres">
      <dgm:prSet presAssocID="{2B74DDD7-A72A-4375-B565-6F44A563A700}" presName="composite" presStyleCnt="0"/>
      <dgm:spPr/>
    </dgm:pt>
    <dgm:pt modelId="{20EC7EE5-41B3-4522-B568-F2A3273A2C82}" type="pres">
      <dgm:prSet presAssocID="{2B74DDD7-A72A-4375-B565-6F44A563A70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68A3025-96CD-44A8-9720-ADE78245CF8E}" type="pres">
      <dgm:prSet presAssocID="{2B74DDD7-A72A-4375-B565-6F44A563A700}" presName="desTx" presStyleLbl="alignAccFollowNode1" presStyleIdx="1" presStyleCnt="3">
        <dgm:presLayoutVars>
          <dgm:bulletEnabled val="1"/>
        </dgm:presLayoutVars>
      </dgm:prSet>
      <dgm:spPr/>
    </dgm:pt>
    <dgm:pt modelId="{B7E1F74B-804B-481A-85DB-4152A5161E1D}" type="pres">
      <dgm:prSet presAssocID="{01E7D52D-DF8B-4739-93CD-73D3A0BF62BE}" presName="space" presStyleCnt="0"/>
      <dgm:spPr/>
    </dgm:pt>
    <dgm:pt modelId="{D1718744-C48C-4655-9E58-918D922B22E2}" type="pres">
      <dgm:prSet presAssocID="{262C1037-47FB-4C9A-B44F-FC8A9C83AB07}" presName="composite" presStyleCnt="0"/>
      <dgm:spPr/>
    </dgm:pt>
    <dgm:pt modelId="{95B58B3D-D397-43A1-A4CA-F8A5A5453991}" type="pres">
      <dgm:prSet presAssocID="{262C1037-47FB-4C9A-B44F-FC8A9C83AB0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138897E-5B8B-45BC-AE29-B27E8BEB0E43}" type="pres">
      <dgm:prSet presAssocID="{262C1037-47FB-4C9A-B44F-FC8A9C83AB0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B589402-9DD2-42E6-A07E-3F1A23735CDB}" type="presOf" srcId="{350A53B8-2F55-46B6-9478-80696658D1EE}" destId="{2C02C2F1-F3D2-4345-B1DB-586EF0E47519}" srcOrd="0" destOrd="3" presId="urn:microsoft.com/office/officeart/2005/8/layout/hList1"/>
    <dgm:cxn modelId="{7B17BD1E-F8B1-4FF1-83B4-1D4AE501142F}" type="presOf" srcId="{12C103E6-CEA0-442A-B5A4-04B99E071CD2}" destId="{A68A3025-96CD-44A8-9720-ADE78245CF8E}" srcOrd="0" destOrd="2" presId="urn:microsoft.com/office/officeart/2005/8/layout/hList1"/>
    <dgm:cxn modelId="{13BD6423-8956-4696-82C8-2F3DA33E7802}" srcId="{2B74DDD7-A72A-4375-B565-6F44A563A700}" destId="{40319542-CFEE-46E1-874C-AE3C9C49DCAE}" srcOrd="1" destOrd="0" parTransId="{52B95AE5-B374-4357-B5D2-184C930CEF7A}" sibTransId="{7CB65DCE-CF53-403D-A841-5AB15D1C31FD}"/>
    <dgm:cxn modelId="{E7A75728-2EFA-4FC2-B71E-DFA40802E0C5}" type="presOf" srcId="{FA975377-47CA-4D9E-B51E-AA2AB6D5E1A0}" destId="{2C02C2F1-F3D2-4345-B1DB-586EF0E47519}" srcOrd="0" destOrd="0" presId="urn:microsoft.com/office/officeart/2005/8/layout/hList1"/>
    <dgm:cxn modelId="{6C6FC55E-65C5-4FF9-940C-E37E00B42F8F}" type="presOf" srcId="{E31DC0E5-0EE9-4971-B347-9A80F595F577}" destId="{C2982BD7-5043-40E8-BF3B-A3351AC33A7C}" srcOrd="0" destOrd="0" presId="urn:microsoft.com/office/officeart/2005/8/layout/hList1"/>
    <dgm:cxn modelId="{DAE68643-DD9E-49E1-B765-B7AA12113C9A}" type="presOf" srcId="{C5497E0D-F5DE-48C4-BD9B-FD433D88772E}" destId="{F138897E-5B8B-45BC-AE29-B27E8BEB0E43}" srcOrd="0" destOrd="1" presId="urn:microsoft.com/office/officeart/2005/8/layout/hList1"/>
    <dgm:cxn modelId="{E690A964-D494-45C5-9570-D7AA3A865502}" srcId="{262C1037-47FB-4C9A-B44F-FC8A9C83AB07}" destId="{24E62485-873B-4F3E-891B-F07C411A6371}" srcOrd="2" destOrd="0" parTransId="{9805CFF0-ECA3-40F5-87CA-241B63E594F6}" sibTransId="{6D3E36DE-8474-49B8-9E5A-32501B2BA0D7}"/>
    <dgm:cxn modelId="{9461C864-F5FF-4BDC-AD33-BA2FC045C842}" srcId="{262C1037-47FB-4C9A-B44F-FC8A9C83AB07}" destId="{C5497E0D-F5DE-48C4-BD9B-FD433D88772E}" srcOrd="1" destOrd="0" parTransId="{C9DC7D67-C182-4E7A-AA2C-21B9B2E9E14D}" sibTransId="{836CB204-585E-4A96-A478-CD0F1AD86D43}"/>
    <dgm:cxn modelId="{CA1E4848-D1B3-4232-B19F-8C29A75D2FE6}" srcId="{E31DC0E5-0EE9-4971-B347-9A80F595F577}" destId="{262C1037-47FB-4C9A-B44F-FC8A9C83AB07}" srcOrd="2" destOrd="0" parTransId="{BCF39816-84FD-43B0-A3D2-4978F401D81A}" sibTransId="{77C8EBED-6AFF-414E-B370-4160E4B3AC2A}"/>
    <dgm:cxn modelId="{2A82CD4D-1AF0-4AF8-8159-60E7E847C1DC}" srcId="{2B74DDD7-A72A-4375-B565-6F44A563A700}" destId="{33AEEEB5-26FE-4586-BC46-DAC7D1FB9621}" srcOrd="0" destOrd="0" parTransId="{1A960617-B658-451D-AA9F-93A0C64F1F3D}" sibTransId="{B7056AA1-D0E0-4756-B200-98A4FECB0E0A}"/>
    <dgm:cxn modelId="{3398F94E-7775-4128-81C6-A879B8B53CB1}" type="presOf" srcId="{2DB4F188-5FDD-4424-BBEF-8F9FBFB04551}" destId="{2C02C2F1-F3D2-4345-B1DB-586EF0E47519}" srcOrd="0" destOrd="1" presId="urn:microsoft.com/office/officeart/2005/8/layout/hList1"/>
    <dgm:cxn modelId="{A52CE86F-1222-40E5-80C5-0BD392101FC8}" type="presOf" srcId="{33AEEEB5-26FE-4586-BC46-DAC7D1FB9621}" destId="{A68A3025-96CD-44A8-9720-ADE78245CF8E}" srcOrd="0" destOrd="0" presId="urn:microsoft.com/office/officeart/2005/8/layout/hList1"/>
    <dgm:cxn modelId="{6BEA6D56-11BE-4A27-9FC2-1B0E2B84D893}" srcId="{1B0C2237-23D5-483C-A9FF-7918FE74EB79}" destId="{350A53B8-2F55-46B6-9478-80696658D1EE}" srcOrd="3" destOrd="0" parTransId="{F51D06FA-CE43-4D1E-AA23-1586C3A92E10}" sibTransId="{36E3EFB5-D2C0-4DE8-B070-5E1E4E7731A2}"/>
    <dgm:cxn modelId="{129D787F-7B09-46B3-86F2-1CD3FEF973C4}" srcId="{1B0C2237-23D5-483C-A9FF-7918FE74EB79}" destId="{2DB4F188-5FDD-4424-BBEF-8F9FBFB04551}" srcOrd="1" destOrd="0" parTransId="{E9BB39AA-E151-4393-99D0-47CC3D47D89B}" sibTransId="{7B35D031-7719-47F9-AB7F-C0F13B76D9CA}"/>
    <dgm:cxn modelId="{96F9698C-0292-4F6C-B1F0-8A5E23370A4C}" srcId="{1B0C2237-23D5-483C-A9FF-7918FE74EB79}" destId="{A2775299-B42D-4B4C-8B23-23FBE9184E21}" srcOrd="4" destOrd="0" parTransId="{CFA3268E-96E8-4EA3-97CD-90A22F397546}" sibTransId="{F92B1F85-3C5D-488C-B84F-F4850DA0E0B7}"/>
    <dgm:cxn modelId="{2C70B08E-3661-4023-9096-5A92AEBE68D5}" type="presOf" srcId="{A30420E6-4F2B-4CC7-A04C-DF2574CB9164}" destId="{F138897E-5B8B-45BC-AE29-B27E8BEB0E43}" srcOrd="0" destOrd="0" presId="urn:microsoft.com/office/officeart/2005/8/layout/hList1"/>
    <dgm:cxn modelId="{AC681C9E-FC57-4296-90ED-3A1D8F436F68}" type="presOf" srcId="{2B74DDD7-A72A-4375-B565-6F44A563A700}" destId="{20EC7EE5-41B3-4522-B568-F2A3273A2C82}" srcOrd="0" destOrd="0" presId="urn:microsoft.com/office/officeart/2005/8/layout/hList1"/>
    <dgm:cxn modelId="{BF7B23AA-2C17-49A6-9343-7CCC46A2CD1E}" type="presOf" srcId="{320EF107-869F-4D59-AB5C-093BC8C07171}" destId="{2C02C2F1-F3D2-4345-B1DB-586EF0E47519}" srcOrd="0" destOrd="2" presId="urn:microsoft.com/office/officeart/2005/8/layout/hList1"/>
    <dgm:cxn modelId="{BD9E53AE-9A50-489E-B00C-F9188E5DD1B9}" srcId="{1B0C2237-23D5-483C-A9FF-7918FE74EB79}" destId="{320EF107-869F-4D59-AB5C-093BC8C07171}" srcOrd="2" destOrd="0" parTransId="{00CCD039-8825-4118-AA2F-DE4356C60786}" sibTransId="{0D9C92FA-5B69-4EBA-8195-D8ECFE0FA5CA}"/>
    <dgm:cxn modelId="{592DF4B6-A0CC-47FA-9C32-094A08F9E6E0}" type="presOf" srcId="{262C1037-47FB-4C9A-B44F-FC8A9C83AB07}" destId="{95B58B3D-D397-43A1-A4CA-F8A5A5453991}" srcOrd="0" destOrd="0" presId="urn:microsoft.com/office/officeart/2005/8/layout/hList1"/>
    <dgm:cxn modelId="{F23630BF-9AD3-4254-97CC-7BDB5662A706}" srcId="{E31DC0E5-0EE9-4971-B347-9A80F595F577}" destId="{1B0C2237-23D5-483C-A9FF-7918FE74EB79}" srcOrd="0" destOrd="0" parTransId="{0338EB27-64E5-476A-8CA3-26E2F94362B0}" sibTransId="{1ABEF1F6-572C-4291-8B59-D21C4D5E0672}"/>
    <dgm:cxn modelId="{D1869DCD-C42D-4773-9D5F-C70189A48D62}" srcId="{2B74DDD7-A72A-4375-B565-6F44A563A700}" destId="{12C103E6-CEA0-442A-B5A4-04B99E071CD2}" srcOrd="2" destOrd="0" parTransId="{A93449B0-0490-46E0-8AF3-F6B9339A4CA6}" sibTransId="{24F0A3F3-CB97-409B-8F7B-6A0006C82A0E}"/>
    <dgm:cxn modelId="{36C1A6DA-434F-4AAA-A4E9-ABE5308D6EFD}" srcId="{E31DC0E5-0EE9-4971-B347-9A80F595F577}" destId="{2B74DDD7-A72A-4375-B565-6F44A563A700}" srcOrd="1" destOrd="0" parTransId="{B1C96032-B8DC-41A1-89F7-0400645A4783}" sibTransId="{01E7D52D-DF8B-4739-93CD-73D3A0BF62BE}"/>
    <dgm:cxn modelId="{8F323EDC-A4A5-47E5-85B5-BED24BF5F061}" type="presOf" srcId="{24E62485-873B-4F3E-891B-F07C411A6371}" destId="{F138897E-5B8B-45BC-AE29-B27E8BEB0E43}" srcOrd="0" destOrd="2" presId="urn:microsoft.com/office/officeart/2005/8/layout/hList1"/>
    <dgm:cxn modelId="{D4990EE0-9A09-47F0-ACD6-4894A7E0A8CB}" type="presOf" srcId="{40319542-CFEE-46E1-874C-AE3C9C49DCAE}" destId="{A68A3025-96CD-44A8-9720-ADE78245CF8E}" srcOrd="0" destOrd="1" presId="urn:microsoft.com/office/officeart/2005/8/layout/hList1"/>
    <dgm:cxn modelId="{52A2F9E1-9A4A-4294-9D2A-3F370CF06763}" type="presOf" srcId="{1B0C2237-23D5-483C-A9FF-7918FE74EB79}" destId="{89805D76-8276-49CB-875B-22ABB5DF64A4}" srcOrd="0" destOrd="0" presId="urn:microsoft.com/office/officeart/2005/8/layout/hList1"/>
    <dgm:cxn modelId="{5AB4CBE4-894D-403C-B54A-DB4708F73BA8}" srcId="{262C1037-47FB-4C9A-B44F-FC8A9C83AB07}" destId="{A30420E6-4F2B-4CC7-A04C-DF2574CB9164}" srcOrd="0" destOrd="0" parTransId="{C9273AD3-E72D-48B2-894B-9386711CFEDF}" sibTransId="{B752A061-B1D9-468A-A090-083DCAAE3231}"/>
    <dgm:cxn modelId="{52B4CFF8-5483-4D6A-BDD6-FE21D19B367F}" type="presOf" srcId="{A2775299-B42D-4B4C-8B23-23FBE9184E21}" destId="{2C02C2F1-F3D2-4345-B1DB-586EF0E47519}" srcOrd="0" destOrd="4" presId="urn:microsoft.com/office/officeart/2005/8/layout/hList1"/>
    <dgm:cxn modelId="{8BBFF7F9-C514-4BBD-8F39-EEEE3C48120F}" srcId="{1B0C2237-23D5-483C-A9FF-7918FE74EB79}" destId="{FA975377-47CA-4D9E-B51E-AA2AB6D5E1A0}" srcOrd="0" destOrd="0" parTransId="{0952F26B-DC8B-43DC-BC2C-100E2B44CABA}" sibTransId="{60915AB5-3826-4E2B-9ADF-8E9DB294C1C2}"/>
    <dgm:cxn modelId="{35A80AC8-345D-4781-AFEC-E906B3B95143}" type="presParOf" srcId="{C2982BD7-5043-40E8-BF3B-A3351AC33A7C}" destId="{E9785BCF-B531-4576-9E50-7E2896C4997E}" srcOrd="0" destOrd="0" presId="urn:microsoft.com/office/officeart/2005/8/layout/hList1"/>
    <dgm:cxn modelId="{5FEDF42D-BD19-4812-92E6-78B313297EF0}" type="presParOf" srcId="{E9785BCF-B531-4576-9E50-7E2896C4997E}" destId="{89805D76-8276-49CB-875B-22ABB5DF64A4}" srcOrd="0" destOrd="0" presId="urn:microsoft.com/office/officeart/2005/8/layout/hList1"/>
    <dgm:cxn modelId="{5139AAE4-6ABF-43F5-AED1-9CC1FA6F9DDA}" type="presParOf" srcId="{E9785BCF-B531-4576-9E50-7E2896C4997E}" destId="{2C02C2F1-F3D2-4345-B1DB-586EF0E47519}" srcOrd="1" destOrd="0" presId="urn:microsoft.com/office/officeart/2005/8/layout/hList1"/>
    <dgm:cxn modelId="{306411F2-6AF2-46A7-8AFC-473DD1F5E983}" type="presParOf" srcId="{C2982BD7-5043-40E8-BF3B-A3351AC33A7C}" destId="{EC4348CD-4077-4AC1-A0B5-A016239F3548}" srcOrd="1" destOrd="0" presId="urn:microsoft.com/office/officeart/2005/8/layout/hList1"/>
    <dgm:cxn modelId="{E9228A9C-2586-4896-9DC5-12DB29AC63E4}" type="presParOf" srcId="{C2982BD7-5043-40E8-BF3B-A3351AC33A7C}" destId="{9644D327-E6A7-4CBB-B675-6FE609197749}" srcOrd="2" destOrd="0" presId="urn:microsoft.com/office/officeart/2005/8/layout/hList1"/>
    <dgm:cxn modelId="{AE478839-06BE-4C7E-BB0E-124AB0BA876F}" type="presParOf" srcId="{9644D327-E6A7-4CBB-B675-6FE609197749}" destId="{20EC7EE5-41B3-4522-B568-F2A3273A2C82}" srcOrd="0" destOrd="0" presId="urn:microsoft.com/office/officeart/2005/8/layout/hList1"/>
    <dgm:cxn modelId="{325EB83A-029C-49E7-81EA-0FD3403542AD}" type="presParOf" srcId="{9644D327-E6A7-4CBB-B675-6FE609197749}" destId="{A68A3025-96CD-44A8-9720-ADE78245CF8E}" srcOrd="1" destOrd="0" presId="urn:microsoft.com/office/officeart/2005/8/layout/hList1"/>
    <dgm:cxn modelId="{64FA281B-50A9-4FEE-9016-DDB125F849E6}" type="presParOf" srcId="{C2982BD7-5043-40E8-BF3B-A3351AC33A7C}" destId="{B7E1F74B-804B-481A-85DB-4152A5161E1D}" srcOrd="3" destOrd="0" presId="urn:microsoft.com/office/officeart/2005/8/layout/hList1"/>
    <dgm:cxn modelId="{2E7EC07E-87B1-42F5-B160-1A882DCD6DF4}" type="presParOf" srcId="{C2982BD7-5043-40E8-BF3B-A3351AC33A7C}" destId="{D1718744-C48C-4655-9E58-918D922B22E2}" srcOrd="4" destOrd="0" presId="urn:microsoft.com/office/officeart/2005/8/layout/hList1"/>
    <dgm:cxn modelId="{2F1F92C5-EFB2-49FC-8F7E-0B8C39AF5634}" type="presParOf" srcId="{D1718744-C48C-4655-9E58-918D922B22E2}" destId="{95B58B3D-D397-43A1-A4CA-F8A5A5453991}" srcOrd="0" destOrd="0" presId="urn:microsoft.com/office/officeart/2005/8/layout/hList1"/>
    <dgm:cxn modelId="{680E3FFE-E534-417B-96A4-87F550255EE4}" type="presParOf" srcId="{D1718744-C48C-4655-9E58-918D922B22E2}" destId="{F138897E-5B8B-45BC-AE29-B27E8BEB0E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3E71C-1571-47E9-94DC-692B900A58A9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DCF295A-CE26-4A14-9DC7-69FFD8FAB5BD}">
      <dgm:prSet/>
      <dgm:spPr/>
      <dgm:t>
        <a:bodyPr/>
        <a:lstStyle/>
        <a:p>
          <a:r>
            <a:rPr lang="en-US">
              <a:latin typeface="Univers Condensed Light"/>
            </a:rPr>
            <a:t>Business</a:t>
          </a:r>
        </a:p>
      </dgm:t>
    </dgm:pt>
    <dgm:pt modelId="{9ADC1332-EB93-4ACD-AF69-AA6DC7B5FA79}" type="parTrans" cxnId="{99BAAAC3-1FF2-4D8A-B32F-CFBF0867EA14}">
      <dgm:prSet/>
      <dgm:spPr/>
      <dgm:t>
        <a:bodyPr/>
        <a:lstStyle/>
        <a:p>
          <a:endParaRPr lang="en-US"/>
        </a:p>
      </dgm:t>
    </dgm:pt>
    <dgm:pt modelId="{33F102D5-0F75-48D6-882F-40BF9AA3D9E5}" type="sibTrans" cxnId="{99BAAAC3-1FF2-4D8A-B32F-CFBF0867EA14}">
      <dgm:prSet/>
      <dgm:spPr/>
      <dgm:t>
        <a:bodyPr/>
        <a:lstStyle/>
        <a:p>
          <a:endParaRPr lang="en-US"/>
        </a:p>
      </dgm:t>
    </dgm:pt>
    <dgm:pt modelId="{14A4F332-E1F7-49B4-BF62-683C08F2CF94}">
      <dgm:prSet/>
      <dgm:spPr/>
      <dgm:t>
        <a:bodyPr anchor="ctr"/>
        <a:lstStyle/>
        <a:p>
          <a:r>
            <a:rPr lang="en-US">
              <a:latin typeface="Univers Condensed Light"/>
            </a:rPr>
            <a:t>Ownership and/or management</a:t>
          </a:r>
        </a:p>
      </dgm:t>
    </dgm:pt>
    <dgm:pt modelId="{A4B76E03-AE6C-40B9-86B6-538106E5F749}" type="parTrans" cxnId="{B6963673-6F7C-44FE-A329-A10045774D05}">
      <dgm:prSet/>
      <dgm:spPr/>
      <dgm:t>
        <a:bodyPr/>
        <a:lstStyle/>
        <a:p>
          <a:endParaRPr lang="en-US"/>
        </a:p>
      </dgm:t>
    </dgm:pt>
    <dgm:pt modelId="{63EA7E57-E872-4BEB-A898-28D79AD7E297}" type="sibTrans" cxnId="{B6963673-6F7C-44FE-A329-A10045774D05}">
      <dgm:prSet/>
      <dgm:spPr/>
      <dgm:t>
        <a:bodyPr/>
        <a:lstStyle/>
        <a:p>
          <a:endParaRPr lang="en-US"/>
        </a:p>
      </dgm:t>
    </dgm:pt>
    <dgm:pt modelId="{714B87B6-E66B-44B5-BBA1-1994718A54C5}">
      <dgm:prSet/>
      <dgm:spPr>
        <a:solidFill>
          <a:schemeClr val="accent3">
            <a:lumMod val="50000"/>
          </a:schemeClr>
        </a:solidFill>
        <a:ln>
          <a:solidFill>
            <a:schemeClr val="accent4">
              <a:lumMod val="50000"/>
            </a:schemeClr>
          </a:solidFill>
        </a:ln>
      </dgm:spPr>
      <dgm:t>
        <a:bodyPr/>
        <a:lstStyle/>
        <a:p>
          <a:r>
            <a:rPr lang="en-US">
              <a:latin typeface="Univers Condensed Light"/>
            </a:rPr>
            <a:t>Staff</a:t>
          </a:r>
        </a:p>
      </dgm:t>
    </dgm:pt>
    <dgm:pt modelId="{DC99CB17-1C23-45FA-A570-D4F3EE49100C}" type="parTrans" cxnId="{E8955934-AF55-432D-B177-DE0426E8E08D}">
      <dgm:prSet/>
      <dgm:spPr/>
      <dgm:t>
        <a:bodyPr/>
        <a:lstStyle/>
        <a:p>
          <a:endParaRPr lang="en-US"/>
        </a:p>
      </dgm:t>
    </dgm:pt>
    <dgm:pt modelId="{E32E11DD-672E-430B-86DE-86602FE94D64}" type="sibTrans" cxnId="{E8955934-AF55-432D-B177-DE0426E8E08D}">
      <dgm:prSet/>
      <dgm:spPr/>
      <dgm:t>
        <a:bodyPr/>
        <a:lstStyle/>
        <a:p>
          <a:endParaRPr lang="en-US"/>
        </a:p>
      </dgm:t>
    </dgm:pt>
    <dgm:pt modelId="{643276FB-8922-4D6D-98D9-1118678A69E3}">
      <dgm:prSet/>
      <dgm:spPr/>
      <dgm:t>
        <a:bodyPr anchor="ctr"/>
        <a:lstStyle/>
        <a:p>
          <a:r>
            <a:rPr lang="en-US">
              <a:latin typeface="Univers Condensed Light"/>
            </a:rPr>
            <a:t>Wants to improve shift planning and communication</a:t>
          </a:r>
        </a:p>
      </dgm:t>
    </dgm:pt>
    <dgm:pt modelId="{9042708D-B10D-4D0F-A144-1D57E6A63F56}" type="parTrans" cxnId="{F70654EB-6C61-46B6-AC0D-07BAFEE1C375}">
      <dgm:prSet/>
      <dgm:spPr/>
      <dgm:t>
        <a:bodyPr/>
        <a:lstStyle/>
        <a:p>
          <a:endParaRPr lang="en-US"/>
        </a:p>
      </dgm:t>
    </dgm:pt>
    <dgm:pt modelId="{3B6A23A2-02B1-4F71-9F57-01EBFDE8D65A}" type="sibTrans" cxnId="{F70654EB-6C61-46B6-AC0D-07BAFEE1C375}">
      <dgm:prSet/>
      <dgm:spPr/>
      <dgm:t>
        <a:bodyPr/>
        <a:lstStyle/>
        <a:p>
          <a:endParaRPr lang="en-US"/>
        </a:p>
      </dgm:t>
    </dgm:pt>
    <dgm:pt modelId="{3D5B0914-A83A-4D22-B79E-1889B10D1CFB}">
      <dgm:prSet/>
      <dgm:spPr/>
      <dgm:t>
        <a:bodyPr anchor="ctr"/>
        <a:lstStyle/>
        <a:p>
          <a:r>
            <a:rPr lang="en-US">
              <a:latin typeface="Univers Condensed Light"/>
            </a:rPr>
            <a:t>Decides to use </a:t>
          </a:r>
          <a:r>
            <a:rPr lang="en-US" err="1">
              <a:latin typeface="Univers Condensed Light"/>
            </a:rPr>
            <a:t>eTimely</a:t>
          </a:r>
          <a:endParaRPr lang="en-US">
            <a:latin typeface="Univers Condensed Light"/>
          </a:endParaRPr>
        </a:p>
      </dgm:t>
    </dgm:pt>
    <dgm:pt modelId="{5C573009-C952-45A7-BB08-C1C465081CFA}" type="parTrans" cxnId="{1E6372DE-C116-454A-B160-72395AF28274}">
      <dgm:prSet/>
      <dgm:spPr/>
      <dgm:t>
        <a:bodyPr/>
        <a:lstStyle/>
        <a:p>
          <a:endParaRPr lang="en-US"/>
        </a:p>
      </dgm:t>
    </dgm:pt>
    <dgm:pt modelId="{E9F31094-B647-45C6-8413-80467F90B570}" type="sibTrans" cxnId="{1E6372DE-C116-454A-B160-72395AF28274}">
      <dgm:prSet/>
      <dgm:spPr/>
      <dgm:t>
        <a:bodyPr/>
        <a:lstStyle/>
        <a:p>
          <a:endParaRPr lang="en-US"/>
        </a:p>
      </dgm:t>
    </dgm:pt>
    <dgm:pt modelId="{DCFEA6BF-888E-4FB6-BD4C-0BCF2591D06C}">
      <dgm:prSet/>
      <dgm:spPr/>
      <dgm:t>
        <a:bodyPr anchor="ctr"/>
        <a:lstStyle/>
        <a:p>
          <a:r>
            <a:rPr lang="en-US">
              <a:latin typeface="Univers Condensed Light"/>
            </a:rPr>
            <a:t>Uses </a:t>
          </a:r>
          <a:r>
            <a:rPr lang="en-US" err="1">
              <a:latin typeface="Univers Condensed Light"/>
            </a:rPr>
            <a:t>eTimely</a:t>
          </a:r>
          <a:r>
            <a:rPr lang="en-US">
              <a:latin typeface="Univers Condensed Light"/>
            </a:rPr>
            <a:t> in conjunction with business</a:t>
          </a:r>
        </a:p>
      </dgm:t>
    </dgm:pt>
    <dgm:pt modelId="{D5D84D00-E93B-4EF5-BEAE-2DC8D6E3A338}" type="parTrans" cxnId="{2770DE43-ED7E-43E6-A417-1A3DF9B8C9F6}">
      <dgm:prSet/>
      <dgm:spPr/>
      <dgm:t>
        <a:bodyPr/>
        <a:lstStyle/>
        <a:p>
          <a:endParaRPr lang="en-US"/>
        </a:p>
      </dgm:t>
    </dgm:pt>
    <dgm:pt modelId="{A0A476F2-A890-4B9C-9664-E8DCF23BEA74}" type="sibTrans" cxnId="{2770DE43-ED7E-43E6-A417-1A3DF9B8C9F6}">
      <dgm:prSet/>
      <dgm:spPr/>
      <dgm:t>
        <a:bodyPr/>
        <a:lstStyle/>
        <a:p>
          <a:endParaRPr lang="en-US"/>
        </a:p>
      </dgm:t>
    </dgm:pt>
    <dgm:pt modelId="{8D61141C-0D2D-4486-BE5F-AFCA3454C045}">
      <dgm:prSet/>
      <dgm:spPr/>
      <dgm:t>
        <a:bodyPr anchor="ctr"/>
        <a:lstStyle/>
        <a:p>
          <a:r>
            <a:rPr lang="en-US">
              <a:latin typeface="Univers Condensed Light"/>
            </a:rPr>
            <a:t>Average employee of business</a:t>
          </a:r>
        </a:p>
      </dgm:t>
    </dgm:pt>
    <dgm:pt modelId="{8FEBDFBC-DDE5-4E36-ADB6-9978BAFD3FD0}" type="parTrans" cxnId="{7F75D29C-B332-4AD1-8185-C795FF183ABC}">
      <dgm:prSet/>
      <dgm:spPr/>
    </dgm:pt>
    <dgm:pt modelId="{BCDBBC83-03B1-4D87-B17C-A75435C4BF30}" type="sibTrans" cxnId="{7F75D29C-B332-4AD1-8185-C795FF183ABC}">
      <dgm:prSet/>
      <dgm:spPr/>
    </dgm:pt>
    <dgm:pt modelId="{CD3476E6-0F19-4490-BC22-FD3DA2806D50}" type="pres">
      <dgm:prSet presAssocID="{BC93E71C-1571-47E9-94DC-692B900A58A9}" presName="linear" presStyleCnt="0">
        <dgm:presLayoutVars>
          <dgm:dir/>
          <dgm:animLvl val="lvl"/>
          <dgm:resizeHandles val="exact"/>
        </dgm:presLayoutVars>
      </dgm:prSet>
      <dgm:spPr/>
    </dgm:pt>
    <dgm:pt modelId="{ED16C5DA-199D-4718-B612-331EADD288FA}" type="pres">
      <dgm:prSet presAssocID="{8DCF295A-CE26-4A14-9DC7-69FFD8FAB5BD}" presName="parentLin" presStyleCnt="0"/>
      <dgm:spPr/>
    </dgm:pt>
    <dgm:pt modelId="{752A4A4D-EDDD-451E-B625-CBF5B8B92305}" type="pres">
      <dgm:prSet presAssocID="{8DCF295A-CE26-4A14-9DC7-69FFD8FAB5BD}" presName="parentLeftMargin" presStyleLbl="node1" presStyleIdx="0" presStyleCnt="2"/>
      <dgm:spPr/>
    </dgm:pt>
    <dgm:pt modelId="{53E530FA-D75A-4F64-AB47-71D909CFFB04}" type="pres">
      <dgm:prSet presAssocID="{8DCF295A-CE26-4A14-9DC7-69FFD8FAB5B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B4E10D-89F5-4FD8-8B71-E5E2390CF3C7}" type="pres">
      <dgm:prSet presAssocID="{8DCF295A-CE26-4A14-9DC7-69FFD8FAB5BD}" presName="negativeSpace" presStyleCnt="0"/>
      <dgm:spPr/>
    </dgm:pt>
    <dgm:pt modelId="{04B12A40-756C-44B7-A958-28683C4E19DD}" type="pres">
      <dgm:prSet presAssocID="{8DCF295A-CE26-4A14-9DC7-69FFD8FAB5BD}" presName="childText" presStyleLbl="conFgAcc1" presStyleIdx="0" presStyleCnt="2">
        <dgm:presLayoutVars>
          <dgm:bulletEnabled val="1"/>
        </dgm:presLayoutVars>
      </dgm:prSet>
      <dgm:spPr/>
    </dgm:pt>
    <dgm:pt modelId="{4AFD67F6-4368-4BA3-9AFA-EB52FC5EAAFE}" type="pres">
      <dgm:prSet presAssocID="{33F102D5-0F75-48D6-882F-40BF9AA3D9E5}" presName="spaceBetweenRectangles" presStyleCnt="0"/>
      <dgm:spPr/>
    </dgm:pt>
    <dgm:pt modelId="{94625555-EAA0-4BB4-B5F2-5B55CDC3B6B7}" type="pres">
      <dgm:prSet presAssocID="{714B87B6-E66B-44B5-BBA1-1994718A54C5}" presName="parentLin" presStyleCnt="0"/>
      <dgm:spPr/>
    </dgm:pt>
    <dgm:pt modelId="{7E6EADC7-ADB9-4DD5-B384-6148F4579D3E}" type="pres">
      <dgm:prSet presAssocID="{714B87B6-E66B-44B5-BBA1-1994718A54C5}" presName="parentLeftMargin" presStyleLbl="node1" presStyleIdx="0" presStyleCnt="2"/>
      <dgm:spPr/>
    </dgm:pt>
    <dgm:pt modelId="{EC805E47-1EBB-421B-A434-007D48D749E8}" type="pres">
      <dgm:prSet presAssocID="{714B87B6-E66B-44B5-BBA1-1994718A54C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0EBB7DC-F3F0-49B8-A771-6DFC1E5752C3}" type="pres">
      <dgm:prSet presAssocID="{714B87B6-E66B-44B5-BBA1-1994718A54C5}" presName="negativeSpace" presStyleCnt="0"/>
      <dgm:spPr/>
    </dgm:pt>
    <dgm:pt modelId="{7BAE72EA-5063-468C-86B4-98B4788F7A92}" type="pres">
      <dgm:prSet presAssocID="{714B87B6-E66B-44B5-BBA1-1994718A54C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683D319-82BA-CB4A-AB23-F6117420E846}" type="presOf" srcId="{643276FB-8922-4D6D-98D9-1118678A69E3}" destId="{04B12A40-756C-44B7-A958-28683C4E19DD}" srcOrd="0" destOrd="1" presId="urn:microsoft.com/office/officeart/2005/8/layout/list1"/>
    <dgm:cxn modelId="{D548072A-02F8-604F-940F-7B702227E83E}" type="presOf" srcId="{8D61141C-0D2D-4486-BE5F-AFCA3454C045}" destId="{7BAE72EA-5063-468C-86B4-98B4788F7A92}" srcOrd="0" destOrd="0" presId="urn:microsoft.com/office/officeart/2005/8/layout/list1"/>
    <dgm:cxn modelId="{C7144A32-0521-C449-A6E0-FBDCE448C3D8}" type="presOf" srcId="{714B87B6-E66B-44B5-BBA1-1994718A54C5}" destId="{EC805E47-1EBB-421B-A434-007D48D749E8}" srcOrd="1" destOrd="0" presId="urn:microsoft.com/office/officeart/2005/8/layout/list1"/>
    <dgm:cxn modelId="{E8955934-AF55-432D-B177-DE0426E8E08D}" srcId="{BC93E71C-1571-47E9-94DC-692B900A58A9}" destId="{714B87B6-E66B-44B5-BBA1-1994718A54C5}" srcOrd="1" destOrd="0" parTransId="{DC99CB17-1C23-45FA-A570-D4F3EE49100C}" sibTransId="{E32E11DD-672E-430B-86DE-86602FE94D64}"/>
    <dgm:cxn modelId="{2770DE43-ED7E-43E6-A417-1A3DF9B8C9F6}" srcId="{714B87B6-E66B-44B5-BBA1-1994718A54C5}" destId="{DCFEA6BF-888E-4FB6-BD4C-0BCF2591D06C}" srcOrd="1" destOrd="0" parTransId="{D5D84D00-E93B-4EF5-BEAE-2DC8D6E3A338}" sibTransId="{A0A476F2-A890-4B9C-9664-E8DCF23BEA74}"/>
    <dgm:cxn modelId="{7BC32A50-D93F-BD49-9101-EBB22FB3587E}" type="presOf" srcId="{DCFEA6BF-888E-4FB6-BD4C-0BCF2591D06C}" destId="{7BAE72EA-5063-468C-86B4-98B4788F7A92}" srcOrd="0" destOrd="1" presId="urn:microsoft.com/office/officeart/2005/8/layout/list1"/>
    <dgm:cxn modelId="{B6963673-6F7C-44FE-A329-A10045774D05}" srcId="{8DCF295A-CE26-4A14-9DC7-69FFD8FAB5BD}" destId="{14A4F332-E1F7-49B4-BF62-683C08F2CF94}" srcOrd="0" destOrd="0" parTransId="{A4B76E03-AE6C-40B9-86B6-538106E5F749}" sibTransId="{63EA7E57-E872-4BEB-A898-28D79AD7E297}"/>
    <dgm:cxn modelId="{08A03F76-35ED-2346-A390-41A985B1785B}" type="presOf" srcId="{8DCF295A-CE26-4A14-9DC7-69FFD8FAB5BD}" destId="{53E530FA-D75A-4F64-AB47-71D909CFFB04}" srcOrd="1" destOrd="0" presId="urn:microsoft.com/office/officeart/2005/8/layout/list1"/>
    <dgm:cxn modelId="{AE9E8656-0377-8448-8845-E6AEC196D1D2}" type="presOf" srcId="{8DCF295A-CE26-4A14-9DC7-69FFD8FAB5BD}" destId="{752A4A4D-EDDD-451E-B625-CBF5B8B92305}" srcOrd="0" destOrd="0" presId="urn:microsoft.com/office/officeart/2005/8/layout/list1"/>
    <dgm:cxn modelId="{EB797D8B-E640-4348-B7CC-18716DFE957A}" type="presOf" srcId="{14A4F332-E1F7-49B4-BF62-683C08F2CF94}" destId="{04B12A40-756C-44B7-A958-28683C4E19DD}" srcOrd="0" destOrd="0" presId="urn:microsoft.com/office/officeart/2005/8/layout/list1"/>
    <dgm:cxn modelId="{7F75D29C-B332-4AD1-8185-C795FF183ABC}" srcId="{714B87B6-E66B-44B5-BBA1-1994718A54C5}" destId="{8D61141C-0D2D-4486-BE5F-AFCA3454C045}" srcOrd="0" destOrd="0" parTransId="{8FEBDFBC-DDE5-4E36-ADB6-9978BAFD3FD0}" sibTransId="{BCDBBC83-03B1-4D87-B17C-A75435C4BF30}"/>
    <dgm:cxn modelId="{E6D3CBB4-2C93-8A4D-B240-296969B4ED24}" type="presOf" srcId="{714B87B6-E66B-44B5-BBA1-1994718A54C5}" destId="{7E6EADC7-ADB9-4DD5-B384-6148F4579D3E}" srcOrd="0" destOrd="0" presId="urn:microsoft.com/office/officeart/2005/8/layout/list1"/>
    <dgm:cxn modelId="{99BAAAC3-1FF2-4D8A-B32F-CFBF0867EA14}" srcId="{BC93E71C-1571-47E9-94DC-692B900A58A9}" destId="{8DCF295A-CE26-4A14-9DC7-69FFD8FAB5BD}" srcOrd="0" destOrd="0" parTransId="{9ADC1332-EB93-4ACD-AF69-AA6DC7B5FA79}" sibTransId="{33F102D5-0F75-48D6-882F-40BF9AA3D9E5}"/>
    <dgm:cxn modelId="{54389AC9-5E0E-0B44-BA10-CD573F181890}" type="presOf" srcId="{3D5B0914-A83A-4D22-B79E-1889B10D1CFB}" destId="{04B12A40-756C-44B7-A958-28683C4E19DD}" srcOrd="0" destOrd="2" presId="urn:microsoft.com/office/officeart/2005/8/layout/list1"/>
    <dgm:cxn modelId="{1E6372DE-C116-454A-B160-72395AF28274}" srcId="{8DCF295A-CE26-4A14-9DC7-69FFD8FAB5BD}" destId="{3D5B0914-A83A-4D22-B79E-1889B10D1CFB}" srcOrd="2" destOrd="0" parTransId="{5C573009-C952-45A7-BB08-C1C465081CFA}" sibTransId="{E9F31094-B647-45C6-8413-80467F90B570}"/>
    <dgm:cxn modelId="{F70654EB-6C61-46B6-AC0D-07BAFEE1C375}" srcId="{8DCF295A-CE26-4A14-9DC7-69FFD8FAB5BD}" destId="{643276FB-8922-4D6D-98D9-1118678A69E3}" srcOrd="1" destOrd="0" parTransId="{9042708D-B10D-4D0F-A144-1D57E6A63F56}" sibTransId="{3B6A23A2-02B1-4F71-9F57-01EBFDE8D65A}"/>
    <dgm:cxn modelId="{01A8A6EE-C924-B34B-BD3A-DDA319A61B11}" type="presOf" srcId="{BC93E71C-1571-47E9-94DC-692B900A58A9}" destId="{CD3476E6-0F19-4490-BC22-FD3DA2806D50}" srcOrd="0" destOrd="0" presId="urn:microsoft.com/office/officeart/2005/8/layout/list1"/>
    <dgm:cxn modelId="{96F71B88-9FDB-4749-8B19-50C73B7AFDBE}" type="presParOf" srcId="{CD3476E6-0F19-4490-BC22-FD3DA2806D50}" destId="{ED16C5DA-199D-4718-B612-331EADD288FA}" srcOrd="0" destOrd="0" presId="urn:microsoft.com/office/officeart/2005/8/layout/list1"/>
    <dgm:cxn modelId="{7C98C163-F4C0-D94E-BBE5-5682348FBB73}" type="presParOf" srcId="{ED16C5DA-199D-4718-B612-331EADD288FA}" destId="{752A4A4D-EDDD-451E-B625-CBF5B8B92305}" srcOrd="0" destOrd="0" presId="urn:microsoft.com/office/officeart/2005/8/layout/list1"/>
    <dgm:cxn modelId="{2665A1BE-E9C4-F848-98A4-EDFD07C7BD6C}" type="presParOf" srcId="{ED16C5DA-199D-4718-B612-331EADD288FA}" destId="{53E530FA-D75A-4F64-AB47-71D909CFFB04}" srcOrd="1" destOrd="0" presId="urn:microsoft.com/office/officeart/2005/8/layout/list1"/>
    <dgm:cxn modelId="{F9308B9A-017D-5E49-A79F-6804CC472D89}" type="presParOf" srcId="{CD3476E6-0F19-4490-BC22-FD3DA2806D50}" destId="{5AB4E10D-89F5-4FD8-8B71-E5E2390CF3C7}" srcOrd="1" destOrd="0" presId="urn:microsoft.com/office/officeart/2005/8/layout/list1"/>
    <dgm:cxn modelId="{74E007D1-973A-B241-A0EE-7E81E6B776EB}" type="presParOf" srcId="{CD3476E6-0F19-4490-BC22-FD3DA2806D50}" destId="{04B12A40-756C-44B7-A958-28683C4E19DD}" srcOrd="2" destOrd="0" presId="urn:microsoft.com/office/officeart/2005/8/layout/list1"/>
    <dgm:cxn modelId="{C6BB659E-1588-5049-A8C9-BB19211E02A9}" type="presParOf" srcId="{CD3476E6-0F19-4490-BC22-FD3DA2806D50}" destId="{4AFD67F6-4368-4BA3-9AFA-EB52FC5EAAFE}" srcOrd="3" destOrd="0" presId="urn:microsoft.com/office/officeart/2005/8/layout/list1"/>
    <dgm:cxn modelId="{9547203B-27AE-A045-AD2F-959C98C9F75D}" type="presParOf" srcId="{CD3476E6-0F19-4490-BC22-FD3DA2806D50}" destId="{94625555-EAA0-4BB4-B5F2-5B55CDC3B6B7}" srcOrd="4" destOrd="0" presId="urn:microsoft.com/office/officeart/2005/8/layout/list1"/>
    <dgm:cxn modelId="{AE40BFD1-D7FF-7149-9502-B526E8E4F17D}" type="presParOf" srcId="{94625555-EAA0-4BB4-B5F2-5B55CDC3B6B7}" destId="{7E6EADC7-ADB9-4DD5-B384-6148F4579D3E}" srcOrd="0" destOrd="0" presId="urn:microsoft.com/office/officeart/2005/8/layout/list1"/>
    <dgm:cxn modelId="{91D9426C-2D1C-2447-BD70-498757B1AF72}" type="presParOf" srcId="{94625555-EAA0-4BB4-B5F2-5B55CDC3B6B7}" destId="{EC805E47-1EBB-421B-A434-007D48D749E8}" srcOrd="1" destOrd="0" presId="urn:microsoft.com/office/officeart/2005/8/layout/list1"/>
    <dgm:cxn modelId="{78F5F4CF-2EEE-874A-9E46-4E8C47477F7D}" type="presParOf" srcId="{CD3476E6-0F19-4490-BC22-FD3DA2806D50}" destId="{C0EBB7DC-F3F0-49B8-A771-6DFC1E5752C3}" srcOrd="5" destOrd="0" presId="urn:microsoft.com/office/officeart/2005/8/layout/list1"/>
    <dgm:cxn modelId="{7D12A219-C4C3-E64F-BE1C-BDDFC93095F4}" type="presParOf" srcId="{CD3476E6-0F19-4490-BC22-FD3DA2806D50}" destId="{7BAE72EA-5063-468C-86B4-98B4788F7A9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AE89AE-F585-4017-9442-6845A64A80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13BB61-BCBA-4B8E-9D64-AB9E740266A2}">
      <dgm:prSet/>
      <dgm:spPr/>
      <dgm:t>
        <a:bodyPr/>
        <a:lstStyle/>
        <a:p>
          <a:r>
            <a:rPr lang="en-US"/>
            <a:t>Assumptions</a:t>
          </a:r>
        </a:p>
      </dgm:t>
    </dgm:pt>
    <dgm:pt modelId="{3F9E0307-E204-46DA-BE65-C1A9FD36E062}" type="parTrans" cxnId="{FAD0CB42-FF20-4B14-823B-769FE7D1BADD}">
      <dgm:prSet/>
      <dgm:spPr/>
      <dgm:t>
        <a:bodyPr/>
        <a:lstStyle/>
        <a:p>
          <a:endParaRPr lang="en-US"/>
        </a:p>
      </dgm:t>
    </dgm:pt>
    <dgm:pt modelId="{DB70C381-E56E-4A86-BD47-8A6915335B1B}" type="sibTrans" cxnId="{FAD0CB42-FF20-4B14-823B-769FE7D1BADD}">
      <dgm:prSet/>
      <dgm:spPr/>
      <dgm:t>
        <a:bodyPr/>
        <a:lstStyle/>
        <a:p>
          <a:endParaRPr lang="en-US"/>
        </a:p>
      </dgm:t>
    </dgm:pt>
    <dgm:pt modelId="{F0A220E9-25A2-417F-9F37-C948CA24D329}">
      <dgm:prSet/>
      <dgm:spPr/>
      <dgm:t>
        <a:bodyPr/>
        <a:lstStyle/>
        <a:p>
          <a:r>
            <a:rPr lang="en-US"/>
            <a:t>Firestore</a:t>
          </a:r>
        </a:p>
      </dgm:t>
    </dgm:pt>
    <dgm:pt modelId="{22BA380E-8448-4575-BC92-43A6AAB1A089}" type="parTrans" cxnId="{C476C9DB-BE17-45DC-926C-B7A491C0ADB9}">
      <dgm:prSet/>
      <dgm:spPr/>
      <dgm:t>
        <a:bodyPr/>
        <a:lstStyle/>
        <a:p>
          <a:endParaRPr lang="en-US"/>
        </a:p>
      </dgm:t>
    </dgm:pt>
    <dgm:pt modelId="{A3516E66-F78B-40B9-9142-023B9D448344}" type="sibTrans" cxnId="{C476C9DB-BE17-45DC-926C-B7A491C0ADB9}">
      <dgm:prSet/>
      <dgm:spPr/>
      <dgm:t>
        <a:bodyPr/>
        <a:lstStyle/>
        <a:p>
          <a:endParaRPr lang="en-US"/>
        </a:p>
      </dgm:t>
    </dgm:pt>
    <dgm:pt modelId="{D69E7A9F-06B5-4E04-83A2-53C128EA1DE8}">
      <dgm:prSet/>
      <dgm:spPr/>
      <dgm:t>
        <a:bodyPr/>
        <a:lstStyle/>
        <a:p>
          <a:r>
            <a:rPr lang="en-US"/>
            <a:t>Constraints </a:t>
          </a:r>
        </a:p>
      </dgm:t>
    </dgm:pt>
    <dgm:pt modelId="{E4193FA2-00FD-42F7-8F0F-1F70FF25BD4C}" type="parTrans" cxnId="{1CB29DD1-01C4-4E02-A532-09CE56C45CB4}">
      <dgm:prSet/>
      <dgm:spPr/>
      <dgm:t>
        <a:bodyPr/>
        <a:lstStyle/>
        <a:p>
          <a:endParaRPr lang="en-US"/>
        </a:p>
      </dgm:t>
    </dgm:pt>
    <dgm:pt modelId="{D7D6B62D-26C0-4411-8D06-46D4A7F9147F}" type="sibTrans" cxnId="{1CB29DD1-01C4-4E02-A532-09CE56C45CB4}">
      <dgm:prSet/>
      <dgm:spPr/>
      <dgm:t>
        <a:bodyPr/>
        <a:lstStyle/>
        <a:p>
          <a:endParaRPr lang="en-US"/>
        </a:p>
      </dgm:t>
    </dgm:pt>
    <dgm:pt modelId="{CEC899CA-D35A-450C-AAA2-3157605DB9C0}">
      <dgm:prSet/>
      <dgm:spPr/>
      <dgm:t>
        <a:bodyPr/>
        <a:lstStyle/>
        <a:p>
          <a:r>
            <a:rPr lang="en-US"/>
            <a:t>Time</a:t>
          </a:r>
        </a:p>
      </dgm:t>
    </dgm:pt>
    <dgm:pt modelId="{0E0267AA-47B8-4F92-95BF-C824B4BB98F4}" type="parTrans" cxnId="{15DFA512-7712-49B3-A9B5-F68C5DFA6C1B}">
      <dgm:prSet/>
      <dgm:spPr/>
      <dgm:t>
        <a:bodyPr/>
        <a:lstStyle/>
        <a:p>
          <a:endParaRPr lang="en-US"/>
        </a:p>
      </dgm:t>
    </dgm:pt>
    <dgm:pt modelId="{6862CC92-62B2-4445-A860-28608EA281B3}" type="sibTrans" cxnId="{15DFA512-7712-49B3-A9B5-F68C5DFA6C1B}">
      <dgm:prSet/>
      <dgm:spPr/>
      <dgm:t>
        <a:bodyPr/>
        <a:lstStyle/>
        <a:p>
          <a:endParaRPr lang="en-US"/>
        </a:p>
      </dgm:t>
    </dgm:pt>
    <dgm:pt modelId="{2C1537F2-63CF-4DBA-A49C-04997BAA0FB7}">
      <dgm:prSet/>
      <dgm:spPr/>
      <dgm:t>
        <a:bodyPr/>
        <a:lstStyle/>
        <a:p>
          <a:r>
            <a:rPr lang="en-US"/>
            <a:t>Team size</a:t>
          </a:r>
        </a:p>
      </dgm:t>
    </dgm:pt>
    <dgm:pt modelId="{A9D37D9C-C2E6-456D-B7EB-168FDF4A3641}" type="parTrans" cxnId="{65CC6C4F-66B7-496C-88E8-FE9E6DDC4C0F}">
      <dgm:prSet/>
      <dgm:spPr/>
      <dgm:t>
        <a:bodyPr/>
        <a:lstStyle/>
        <a:p>
          <a:endParaRPr lang="en-US"/>
        </a:p>
      </dgm:t>
    </dgm:pt>
    <dgm:pt modelId="{876EE521-C168-4F9A-84A0-D40092B46107}" type="sibTrans" cxnId="{65CC6C4F-66B7-496C-88E8-FE9E6DDC4C0F}">
      <dgm:prSet/>
      <dgm:spPr/>
      <dgm:t>
        <a:bodyPr/>
        <a:lstStyle/>
        <a:p>
          <a:endParaRPr lang="en-US"/>
        </a:p>
      </dgm:t>
    </dgm:pt>
    <dgm:pt modelId="{373733B2-282A-4AF8-B138-9F0DDAD70455}">
      <dgm:prSet/>
      <dgm:spPr/>
      <dgm:t>
        <a:bodyPr/>
        <a:lstStyle/>
        <a:p>
          <a:r>
            <a:rPr lang="en-US"/>
            <a:t>Funding</a:t>
          </a:r>
        </a:p>
      </dgm:t>
    </dgm:pt>
    <dgm:pt modelId="{78F14105-86BA-43D1-AAF1-FB41F96D5F33}" type="parTrans" cxnId="{04AB6749-0739-474B-BBBC-62F61537433C}">
      <dgm:prSet/>
      <dgm:spPr/>
      <dgm:t>
        <a:bodyPr/>
        <a:lstStyle/>
        <a:p>
          <a:endParaRPr lang="en-US"/>
        </a:p>
      </dgm:t>
    </dgm:pt>
    <dgm:pt modelId="{F2D03874-2700-45ED-AB54-090859059EBB}" type="sibTrans" cxnId="{04AB6749-0739-474B-BBBC-62F61537433C}">
      <dgm:prSet/>
      <dgm:spPr/>
      <dgm:t>
        <a:bodyPr/>
        <a:lstStyle/>
        <a:p>
          <a:endParaRPr lang="en-US"/>
        </a:p>
      </dgm:t>
    </dgm:pt>
    <dgm:pt modelId="{61114062-3649-46F7-9CE5-CECEA681EA68}" type="pres">
      <dgm:prSet presAssocID="{CBAE89AE-F585-4017-9442-6845A64A808C}" presName="linear" presStyleCnt="0">
        <dgm:presLayoutVars>
          <dgm:animLvl val="lvl"/>
          <dgm:resizeHandles val="exact"/>
        </dgm:presLayoutVars>
      </dgm:prSet>
      <dgm:spPr/>
    </dgm:pt>
    <dgm:pt modelId="{51AA03D8-A575-492E-AA68-4A6C48A47715}" type="pres">
      <dgm:prSet presAssocID="{2913BB61-BCBA-4B8E-9D64-AB9E740266A2}" presName="parentText" presStyleLbl="node1" presStyleIdx="0" presStyleCnt="2" custLinFactNeighborX="-3738" custLinFactNeighborY="-2481">
        <dgm:presLayoutVars>
          <dgm:chMax val="0"/>
          <dgm:bulletEnabled val="1"/>
        </dgm:presLayoutVars>
      </dgm:prSet>
      <dgm:spPr/>
    </dgm:pt>
    <dgm:pt modelId="{7244A356-8DC2-496C-A0B7-EEB984064906}" type="pres">
      <dgm:prSet presAssocID="{2913BB61-BCBA-4B8E-9D64-AB9E740266A2}" presName="childText" presStyleLbl="revTx" presStyleIdx="0" presStyleCnt="2">
        <dgm:presLayoutVars>
          <dgm:bulletEnabled val="1"/>
        </dgm:presLayoutVars>
      </dgm:prSet>
      <dgm:spPr/>
    </dgm:pt>
    <dgm:pt modelId="{F7094342-D6EE-465F-8549-F01D5B31A6A9}" type="pres">
      <dgm:prSet presAssocID="{D69E7A9F-06B5-4E04-83A2-53C128EA1DE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C79B994-E957-4E63-9521-93B08A93751F}" type="pres">
      <dgm:prSet presAssocID="{D69E7A9F-06B5-4E04-83A2-53C128EA1DE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5DFA512-7712-49B3-A9B5-F68C5DFA6C1B}" srcId="{D69E7A9F-06B5-4E04-83A2-53C128EA1DE8}" destId="{CEC899CA-D35A-450C-AAA2-3157605DB9C0}" srcOrd="0" destOrd="0" parTransId="{0E0267AA-47B8-4F92-95BF-C824B4BB98F4}" sibTransId="{6862CC92-62B2-4445-A860-28608EA281B3}"/>
    <dgm:cxn modelId="{F2CECB22-C6C2-471D-955F-C092B3F5D3BF}" type="presOf" srcId="{2913BB61-BCBA-4B8E-9D64-AB9E740266A2}" destId="{51AA03D8-A575-492E-AA68-4A6C48A47715}" srcOrd="0" destOrd="0" presId="urn:microsoft.com/office/officeart/2005/8/layout/vList2"/>
    <dgm:cxn modelId="{FAD0CB42-FF20-4B14-823B-769FE7D1BADD}" srcId="{CBAE89AE-F585-4017-9442-6845A64A808C}" destId="{2913BB61-BCBA-4B8E-9D64-AB9E740266A2}" srcOrd="0" destOrd="0" parTransId="{3F9E0307-E204-46DA-BE65-C1A9FD36E062}" sibTransId="{DB70C381-E56E-4A86-BD47-8A6915335B1B}"/>
    <dgm:cxn modelId="{A0047543-8B5F-412E-8A4C-7E7AF2331740}" type="presOf" srcId="{373733B2-282A-4AF8-B138-9F0DDAD70455}" destId="{1C79B994-E957-4E63-9521-93B08A93751F}" srcOrd="0" destOrd="2" presId="urn:microsoft.com/office/officeart/2005/8/layout/vList2"/>
    <dgm:cxn modelId="{04AB6749-0739-474B-BBBC-62F61537433C}" srcId="{D69E7A9F-06B5-4E04-83A2-53C128EA1DE8}" destId="{373733B2-282A-4AF8-B138-9F0DDAD70455}" srcOrd="2" destOrd="0" parTransId="{78F14105-86BA-43D1-AAF1-FB41F96D5F33}" sibTransId="{F2D03874-2700-45ED-AB54-090859059EBB}"/>
    <dgm:cxn modelId="{B60FB24A-9887-4540-B954-7993927B6A5C}" type="presOf" srcId="{CBAE89AE-F585-4017-9442-6845A64A808C}" destId="{61114062-3649-46F7-9CE5-CECEA681EA68}" srcOrd="0" destOrd="0" presId="urn:microsoft.com/office/officeart/2005/8/layout/vList2"/>
    <dgm:cxn modelId="{65CC6C4F-66B7-496C-88E8-FE9E6DDC4C0F}" srcId="{D69E7A9F-06B5-4E04-83A2-53C128EA1DE8}" destId="{2C1537F2-63CF-4DBA-A49C-04997BAA0FB7}" srcOrd="1" destOrd="0" parTransId="{A9D37D9C-C2E6-456D-B7EB-168FDF4A3641}" sibTransId="{876EE521-C168-4F9A-84A0-D40092B46107}"/>
    <dgm:cxn modelId="{DC6E4293-0B05-4860-910B-B68C0276C1B3}" type="presOf" srcId="{CEC899CA-D35A-450C-AAA2-3157605DB9C0}" destId="{1C79B994-E957-4E63-9521-93B08A93751F}" srcOrd="0" destOrd="0" presId="urn:microsoft.com/office/officeart/2005/8/layout/vList2"/>
    <dgm:cxn modelId="{B4FCA898-2D2E-48C4-8E21-E6FC64A10569}" type="presOf" srcId="{2C1537F2-63CF-4DBA-A49C-04997BAA0FB7}" destId="{1C79B994-E957-4E63-9521-93B08A93751F}" srcOrd="0" destOrd="1" presId="urn:microsoft.com/office/officeart/2005/8/layout/vList2"/>
    <dgm:cxn modelId="{1CB29DD1-01C4-4E02-A532-09CE56C45CB4}" srcId="{CBAE89AE-F585-4017-9442-6845A64A808C}" destId="{D69E7A9F-06B5-4E04-83A2-53C128EA1DE8}" srcOrd="1" destOrd="0" parTransId="{E4193FA2-00FD-42F7-8F0F-1F70FF25BD4C}" sibTransId="{D7D6B62D-26C0-4411-8D06-46D4A7F9147F}"/>
    <dgm:cxn modelId="{C476C9DB-BE17-45DC-926C-B7A491C0ADB9}" srcId="{2913BB61-BCBA-4B8E-9D64-AB9E740266A2}" destId="{F0A220E9-25A2-417F-9F37-C948CA24D329}" srcOrd="0" destOrd="0" parTransId="{22BA380E-8448-4575-BC92-43A6AAB1A089}" sibTransId="{A3516E66-F78B-40B9-9142-023B9D448344}"/>
    <dgm:cxn modelId="{581B69EA-47F8-4E96-A604-A60BD4AD7988}" type="presOf" srcId="{D69E7A9F-06B5-4E04-83A2-53C128EA1DE8}" destId="{F7094342-D6EE-465F-8549-F01D5B31A6A9}" srcOrd="0" destOrd="0" presId="urn:microsoft.com/office/officeart/2005/8/layout/vList2"/>
    <dgm:cxn modelId="{E8F4DCFD-998D-43BE-AA80-B19881F9985A}" type="presOf" srcId="{F0A220E9-25A2-417F-9F37-C948CA24D329}" destId="{7244A356-8DC2-496C-A0B7-EEB984064906}" srcOrd="0" destOrd="0" presId="urn:microsoft.com/office/officeart/2005/8/layout/vList2"/>
    <dgm:cxn modelId="{22385DCC-ED34-420E-8D82-DD9A87873D7B}" type="presParOf" srcId="{61114062-3649-46F7-9CE5-CECEA681EA68}" destId="{51AA03D8-A575-492E-AA68-4A6C48A47715}" srcOrd="0" destOrd="0" presId="urn:microsoft.com/office/officeart/2005/8/layout/vList2"/>
    <dgm:cxn modelId="{F755804F-0DBA-4572-BA2E-1C5711FB9210}" type="presParOf" srcId="{61114062-3649-46F7-9CE5-CECEA681EA68}" destId="{7244A356-8DC2-496C-A0B7-EEB984064906}" srcOrd="1" destOrd="0" presId="urn:microsoft.com/office/officeart/2005/8/layout/vList2"/>
    <dgm:cxn modelId="{AD0E1D63-C456-46EA-9085-45C82265BC03}" type="presParOf" srcId="{61114062-3649-46F7-9CE5-CECEA681EA68}" destId="{F7094342-D6EE-465F-8549-F01D5B31A6A9}" srcOrd="2" destOrd="0" presId="urn:microsoft.com/office/officeart/2005/8/layout/vList2"/>
    <dgm:cxn modelId="{246FA44C-2C3F-422B-9EDB-66EB29143EE1}" type="presParOf" srcId="{61114062-3649-46F7-9CE5-CECEA681EA68}" destId="{1C79B994-E957-4E63-9521-93B08A93751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1EEE87-51E0-4A7D-8519-A6B63776AF3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54551BD-F031-4092-821B-EFDC6A4EFF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Hardware</a:t>
          </a:r>
        </a:p>
      </dgm:t>
    </dgm:pt>
    <dgm:pt modelId="{70CCB479-35A0-48F0-B57F-0F59EB85DF57}" type="parTrans" cxnId="{0D0C9716-B978-40F0-B578-1D0DB96A8D09}">
      <dgm:prSet/>
      <dgm:spPr/>
      <dgm:t>
        <a:bodyPr/>
        <a:lstStyle/>
        <a:p>
          <a:endParaRPr lang="en-US"/>
        </a:p>
      </dgm:t>
    </dgm:pt>
    <dgm:pt modelId="{D791226C-BF5A-4AF4-8946-D1C66FCF977E}" type="sibTrans" cxnId="{0D0C9716-B978-40F0-B578-1D0DB96A8D09}">
      <dgm:prSet/>
      <dgm:spPr/>
      <dgm:t>
        <a:bodyPr/>
        <a:lstStyle/>
        <a:p>
          <a:endParaRPr lang="en-US"/>
        </a:p>
      </dgm:t>
    </dgm:pt>
    <dgm:pt modelId="{68957FC4-3BC5-4E7F-9537-DF07813DAF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</a:t>
          </a:r>
          <a:r>
            <a:rPr lang="en-US" err="1"/>
            <a:t>eTimely</a:t>
          </a:r>
          <a:r>
            <a:rPr lang="en-US"/>
            <a:t> web application will rely on any computer or mobile device in order to access the web application through a browser. </a:t>
          </a:r>
        </a:p>
      </dgm:t>
    </dgm:pt>
    <dgm:pt modelId="{C2F738A0-023F-4FBA-94E9-B2BB2C00D5A0}" type="parTrans" cxnId="{E550F2FD-85CC-407C-A3B8-F6951509B871}">
      <dgm:prSet/>
      <dgm:spPr/>
      <dgm:t>
        <a:bodyPr/>
        <a:lstStyle/>
        <a:p>
          <a:endParaRPr lang="en-US"/>
        </a:p>
      </dgm:t>
    </dgm:pt>
    <dgm:pt modelId="{D2007786-FC08-4346-B7BE-232A84B4BDD3}" type="sibTrans" cxnId="{E550F2FD-85CC-407C-A3B8-F6951509B871}">
      <dgm:prSet/>
      <dgm:spPr/>
      <dgm:t>
        <a:bodyPr/>
        <a:lstStyle/>
        <a:p>
          <a:endParaRPr lang="en-US"/>
        </a:p>
      </dgm:t>
    </dgm:pt>
    <dgm:pt modelId="{61F96F72-9EB9-491A-A294-C3260D5133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Software</a:t>
          </a:r>
        </a:p>
      </dgm:t>
    </dgm:pt>
    <dgm:pt modelId="{432147DC-5261-4EE6-8838-5FE12851F42F}" type="parTrans" cxnId="{97F955E9-62FC-473E-95F7-EC0A9B219EAB}">
      <dgm:prSet/>
      <dgm:spPr/>
      <dgm:t>
        <a:bodyPr/>
        <a:lstStyle/>
        <a:p>
          <a:endParaRPr lang="en-US"/>
        </a:p>
      </dgm:t>
    </dgm:pt>
    <dgm:pt modelId="{9F8F839E-9F22-49B3-8697-46FEA17EFA68}" type="sibTrans" cxnId="{97F955E9-62FC-473E-95F7-EC0A9B219EAB}">
      <dgm:prSet/>
      <dgm:spPr/>
      <dgm:t>
        <a:bodyPr/>
        <a:lstStyle/>
        <a:p>
          <a:endParaRPr lang="en-US"/>
        </a:p>
      </dgm:t>
    </dgm:pt>
    <dgm:pt modelId="{9CA86500-0826-46CD-9A2B-758691DBE0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Communication</a:t>
          </a:r>
        </a:p>
      </dgm:t>
    </dgm:pt>
    <dgm:pt modelId="{322E95E7-19C4-43C1-8E1E-E0CF672ECD6E}" type="parTrans" cxnId="{1C71D095-D0B0-4FB3-B931-990F4E913853}">
      <dgm:prSet/>
      <dgm:spPr/>
      <dgm:t>
        <a:bodyPr/>
        <a:lstStyle/>
        <a:p>
          <a:endParaRPr lang="en-US"/>
        </a:p>
      </dgm:t>
    </dgm:pt>
    <dgm:pt modelId="{1BFCA559-2D65-4BAE-B44B-14E77E50F806}" type="sibTrans" cxnId="{1C71D095-D0B0-4FB3-B931-990F4E913853}">
      <dgm:prSet/>
      <dgm:spPr/>
      <dgm:t>
        <a:bodyPr/>
        <a:lstStyle/>
        <a:p>
          <a:endParaRPr lang="en-US"/>
        </a:p>
      </dgm:t>
    </dgm:pt>
    <dgm:pt modelId="{915EC7E0-245F-4D19-9E2F-636A4EBDBE2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 err="1"/>
            <a:t>eTimely's</a:t>
          </a:r>
          <a:r>
            <a:rPr lang="en-US" b="0"/>
            <a:t> user interface w</a:t>
          </a:r>
          <a:r>
            <a:rPr lang="en-US" b="0">
              <a:latin typeface="Univers Condensed Light"/>
            </a:rPr>
            <a:t>ill be built with React and JavaScript, and our server-side interactions will be built with NodeJS and </a:t>
          </a:r>
          <a:r>
            <a:rPr lang="en-US" b="0" err="1">
              <a:latin typeface="Univers Condensed Light"/>
            </a:rPr>
            <a:t>ExpressJS</a:t>
          </a:r>
          <a:r>
            <a:rPr lang="en-US" b="0">
              <a:latin typeface="Univers Condensed Light"/>
            </a:rPr>
            <a:t>.</a:t>
          </a:r>
        </a:p>
      </dgm:t>
    </dgm:pt>
    <dgm:pt modelId="{FCC02080-0662-4C2F-98D6-A7947857D151}" type="parTrans" cxnId="{9B7EDCB0-8317-4998-8707-5A5767F67422}">
      <dgm:prSet/>
      <dgm:spPr/>
    </dgm:pt>
    <dgm:pt modelId="{513B3FA0-935E-48D2-9ECD-E0488053F93B}" type="sibTrans" cxnId="{9B7EDCB0-8317-4998-8707-5A5767F67422}">
      <dgm:prSet/>
      <dgm:spPr/>
    </dgm:pt>
    <dgm:pt modelId="{84B7B05F-F97B-451A-8C44-B789A864362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For our database we will use firebase </a:t>
          </a:r>
          <a:r>
            <a:rPr lang="en-US" b="0" err="1"/>
            <a:t>firestore</a:t>
          </a:r>
          <a:r>
            <a:rPr lang="en-US" b="0"/>
            <a:t> to store all our application data.</a:t>
          </a:r>
        </a:p>
      </dgm:t>
    </dgm:pt>
    <dgm:pt modelId="{DF9D15FC-60E3-452D-9638-5E010CCA2E02}" type="parTrans" cxnId="{34C28FC5-62D3-4A54-96B2-E3E6948A51F6}">
      <dgm:prSet/>
      <dgm:spPr/>
    </dgm:pt>
    <dgm:pt modelId="{3C7BBD62-C3C6-49D5-B04F-76549863F200}" type="sibTrans" cxnId="{34C28FC5-62D3-4A54-96B2-E3E6948A51F6}">
      <dgm:prSet/>
      <dgm:spPr/>
    </dgm:pt>
    <dgm:pt modelId="{13A64901-19A7-4641-B89D-E57C673AB75C}">
      <dgm:prSet phldr="0"/>
      <dgm:spPr/>
      <dgm:t>
        <a:bodyPr/>
        <a:lstStyle/>
        <a:p>
          <a:pPr>
            <a:lnSpc>
              <a:spcPct val="100000"/>
            </a:lnSpc>
          </a:pPr>
          <a:endParaRPr lang="en-US">
            <a:latin typeface="Walbaum Display Light"/>
          </a:endParaRPr>
        </a:p>
      </dgm:t>
    </dgm:pt>
    <dgm:pt modelId="{88DCC553-94B7-40F0-B07A-83D938BB1BF3}" type="parTrans" cxnId="{89E00079-8B18-4E7E-B592-190767A34FC6}">
      <dgm:prSet/>
      <dgm:spPr/>
    </dgm:pt>
    <dgm:pt modelId="{C8ECC8B8-E5F8-4423-8F89-C8F0693B48FB}" type="sibTrans" cxnId="{89E00079-8B18-4E7E-B592-190767A34FC6}">
      <dgm:prSet/>
      <dgm:spPr/>
    </dgm:pt>
    <dgm:pt modelId="{DEAEE106-8B9F-4EB7-AA2A-2D9627176A9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 </a:t>
          </a:r>
          <a:r>
            <a:rPr lang="en-US" err="1"/>
            <a:t>eTimely</a:t>
          </a:r>
          <a:r>
            <a:rPr lang="en-US"/>
            <a:t> web application will use Rest API's to communicate with the backend servers. </a:t>
          </a:r>
        </a:p>
      </dgm:t>
    </dgm:pt>
    <dgm:pt modelId="{BA0BEE33-FFFF-4DEC-957C-3D457A4EE1DC}" type="parTrans" cxnId="{9C9B4353-0C40-452A-9176-4C656092A6E3}">
      <dgm:prSet/>
      <dgm:spPr/>
    </dgm:pt>
    <dgm:pt modelId="{3F6EA7C4-E5C6-49CA-A7DA-B3DADD3190BC}" type="sibTrans" cxnId="{9C9B4353-0C40-452A-9176-4C656092A6E3}">
      <dgm:prSet/>
      <dgm:spPr/>
    </dgm:pt>
    <dgm:pt modelId="{B9FE32CF-E197-4F8F-B907-94E1ECC6E67B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Univers Condensed Light"/>
              <a:cs typeface="Calibri"/>
            </a:rPr>
            <a:t>JWT (JSON Web Tokens) will also be used to authorize and validate users in this application.</a:t>
          </a:r>
        </a:p>
      </dgm:t>
    </dgm:pt>
    <dgm:pt modelId="{D84E32AB-9902-4202-9F43-5C4115BF225A}" type="parTrans" cxnId="{17FA1398-6125-4973-BBEF-7531041E2E09}">
      <dgm:prSet/>
      <dgm:spPr/>
    </dgm:pt>
    <dgm:pt modelId="{FDB9E3CE-8247-4E06-9CB4-1ECD01432191}" type="sibTrans" cxnId="{17FA1398-6125-4973-BBEF-7531041E2E09}">
      <dgm:prSet/>
      <dgm:spPr/>
    </dgm:pt>
    <dgm:pt modelId="{8A63ECA3-313F-47D2-828A-ABCF70504E2C}" type="pres">
      <dgm:prSet presAssocID="{E81EEE87-51E0-4A7D-8519-A6B63776AF3C}" presName="root" presStyleCnt="0">
        <dgm:presLayoutVars>
          <dgm:dir/>
          <dgm:resizeHandles val="exact"/>
        </dgm:presLayoutVars>
      </dgm:prSet>
      <dgm:spPr/>
    </dgm:pt>
    <dgm:pt modelId="{CED55A1E-472C-4C6A-B371-99B69589CB61}" type="pres">
      <dgm:prSet presAssocID="{254551BD-F031-4092-821B-EFDC6A4EFF6E}" presName="compNode" presStyleCnt="0"/>
      <dgm:spPr/>
    </dgm:pt>
    <dgm:pt modelId="{7FBD8963-15A1-4AA7-888D-10AA9FCCA18E}" type="pres">
      <dgm:prSet presAssocID="{254551BD-F031-4092-821B-EFDC6A4EFF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565D9A-292E-45DC-9B76-6C6EB1E8CF81}" type="pres">
      <dgm:prSet presAssocID="{254551BD-F031-4092-821B-EFDC6A4EFF6E}" presName="iconSpace" presStyleCnt="0"/>
      <dgm:spPr/>
    </dgm:pt>
    <dgm:pt modelId="{948C2118-8D8A-4C33-AF24-E36FB2ABD041}" type="pres">
      <dgm:prSet presAssocID="{254551BD-F031-4092-821B-EFDC6A4EFF6E}" presName="parTx" presStyleLbl="revTx" presStyleIdx="0" presStyleCnt="6">
        <dgm:presLayoutVars>
          <dgm:chMax val="0"/>
          <dgm:chPref val="0"/>
        </dgm:presLayoutVars>
      </dgm:prSet>
      <dgm:spPr/>
    </dgm:pt>
    <dgm:pt modelId="{203B668E-FF44-4AA3-ACFC-3235DD213E33}" type="pres">
      <dgm:prSet presAssocID="{254551BD-F031-4092-821B-EFDC6A4EFF6E}" presName="txSpace" presStyleCnt="0"/>
      <dgm:spPr/>
    </dgm:pt>
    <dgm:pt modelId="{5E754B36-06F7-4980-BB2A-9127960498FB}" type="pres">
      <dgm:prSet presAssocID="{254551BD-F031-4092-821B-EFDC6A4EFF6E}" presName="desTx" presStyleLbl="revTx" presStyleIdx="1" presStyleCnt="6">
        <dgm:presLayoutVars/>
      </dgm:prSet>
      <dgm:spPr/>
    </dgm:pt>
    <dgm:pt modelId="{F578D730-3DD6-4694-826D-FC73EFF932B1}" type="pres">
      <dgm:prSet presAssocID="{D791226C-BF5A-4AF4-8946-D1C66FCF977E}" presName="sibTrans" presStyleCnt="0"/>
      <dgm:spPr/>
    </dgm:pt>
    <dgm:pt modelId="{E01792F2-AE72-4D4F-8144-C5D4A4BC89DF}" type="pres">
      <dgm:prSet presAssocID="{61F96F72-9EB9-491A-A294-C3260D5133DC}" presName="compNode" presStyleCnt="0"/>
      <dgm:spPr/>
    </dgm:pt>
    <dgm:pt modelId="{8EB700D4-320D-4ED8-B530-99737F3AAD26}" type="pres">
      <dgm:prSet presAssocID="{61F96F72-9EB9-491A-A294-C3260D5133D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D05E77C-7B47-45D1-9739-69BF6A76DA5A}" type="pres">
      <dgm:prSet presAssocID="{61F96F72-9EB9-491A-A294-C3260D5133DC}" presName="iconSpace" presStyleCnt="0"/>
      <dgm:spPr/>
    </dgm:pt>
    <dgm:pt modelId="{96397EE0-E411-496C-A31F-E5BEBA4D1A1C}" type="pres">
      <dgm:prSet presAssocID="{61F96F72-9EB9-491A-A294-C3260D5133DC}" presName="parTx" presStyleLbl="revTx" presStyleIdx="2" presStyleCnt="6">
        <dgm:presLayoutVars>
          <dgm:chMax val="0"/>
          <dgm:chPref val="0"/>
        </dgm:presLayoutVars>
      </dgm:prSet>
      <dgm:spPr/>
    </dgm:pt>
    <dgm:pt modelId="{7C8A45D2-F592-4446-90E0-80AC0E8CA1DC}" type="pres">
      <dgm:prSet presAssocID="{61F96F72-9EB9-491A-A294-C3260D5133DC}" presName="txSpace" presStyleCnt="0"/>
      <dgm:spPr/>
    </dgm:pt>
    <dgm:pt modelId="{5E41C929-8629-4B09-8248-E7C69558523B}" type="pres">
      <dgm:prSet presAssocID="{61F96F72-9EB9-491A-A294-C3260D5133DC}" presName="desTx" presStyleLbl="revTx" presStyleIdx="3" presStyleCnt="6">
        <dgm:presLayoutVars/>
      </dgm:prSet>
      <dgm:spPr/>
    </dgm:pt>
    <dgm:pt modelId="{5C35E005-6725-46B6-A6A9-62560CA1509F}" type="pres">
      <dgm:prSet presAssocID="{9F8F839E-9F22-49B3-8697-46FEA17EFA68}" presName="sibTrans" presStyleCnt="0"/>
      <dgm:spPr/>
    </dgm:pt>
    <dgm:pt modelId="{5B78F20D-765A-45FD-926C-5790FAC2A8EB}" type="pres">
      <dgm:prSet presAssocID="{9CA86500-0826-46CD-9A2B-758691DBE0D8}" presName="compNode" presStyleCnt="0"/>
      <dgm:spPr/>
    </dgm:pt>
    <dgm:pt modelId="{8640679A-DE17-43F9-988C-99F8F2412D3E}" type="pres">
      <dgm:prSet presAssocID="{9CA86500-0826-46CD-9A2B-758691DBE0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C0FB8208-AA4C-4275-9DAE-5262765E7AF5}" type="pres">
      <dgm:prSet presAssocID="{9CA86500-0826-46CD-9A2B-758691DBE0D8}" presName="iconSpace" presStyleCnt="0"/>
      <dgm:spPr/>
    </dgm:pt>
    <dgm:pt modelId="{FEB9C5BB-3E1A-4E91-A52E-162CF0FFDAC1}" type="pres">
      <dgm:prSet presAssocID="{9CA86500-0826-46CD-9A2B-758691DBE0D8}" presName="parTx" presStyleLbl="revTx" presStyleIdx="4" presStyleCnt="6">
        <dgm:presLayoutVars>
          <dgm:chMax val="0"/>
          <dgm:chPref val="0"/>
        </dgm:presLayoutVars>
      </dgm:prSet>
      <dgm:spPr/>
    </dgm:pt>
    <dgm:pt modelId="{503EDBEE-F5B8-420E-946C-6051C57765BA}" type="pres">
      <dgm:prSet presAssocID="{9CA86500-0826-46CD-9A2B-758691DBE0D8}" presName="txSpace" presStyleCnt="0"/>
      <dgm:spPr/>
    </dgm:pt>
    <dgm:pt modelId="{F0FE4DA1-04CC-42D8-9EAB-131D2F1BD642}" type="pres">
      <dgm:prSet presAssocID="{9CA86500-0826-46CD-9A2B-758691DBE0D8}" presName="desTx" presStyleLbl="revTx" presStyleIdx="5" presStyleCnt="6">
        <dgm:presLayoutVars/>
      </dgm:prSet>
      <dgm:spPr/>
    </dgm:pt>
  </dgm:ptLst>
  <dgm:cxnLst>
    <dgm:cxn modelId="{0D0C9716-B978-40F0-B578-1D0DB96A8D09}" srcId="{E81EEE87-51E0-4A7D-8519-A6B63776AF3C}" destId="{254551BD-F031-4092-821B-EFDC6A4EFF6E}" srcOrd="0" destOrd="0" parTransId="{70CCB479-35A0-48F0-B57F-0F59EB85DF57}" sibTransId="{D791226C-BF5A-4AF4-8946-D1C66FCF977E}"/>
    <dgm:cxn modelId="{83BC2537-C799-43BA-A3BC-7054D5181940}" type="presOf" srcId="{84B7B05F-F97B-451A-8C44-B789A864362B}" destId="{5E41C929-8629-4B09-8248-E7C69558523B}" srcOrd="0" destOrd="1" presId="urn:microsoft.com/office/officeart/2018/5/layout/CenteredIconLabelDescriptionList"/>
    <dgm:cxn modelId="{D84B2164-C1CC-4942-849C-2AA1CED072B4}" type="presOf" srcId="{915EC7E0-245F-4D19-9E2F-636A4EBDBE29}" destId="{5E41C929-8629-4B09-8248-E7C69558523B}" srcOrd="0" destOrd="0" presId="urn:microsoft.com/office/officeart/2018/5/layout/CenteredIconLabelDescriptionList"/>
    <dgm:cxn modelId="{9C9B4353-0C40-452A-9176-4C656092A6E3}" srcId="{9CA86500-0826-46CD-9A2B-758691DBE0D8}" destId="{DEAEE106-8B9F-4EB7-AA2A-2D9627176A95}" srcOrd="0" destOrd="0" parTransId="{BA0BEE33-FFFF-4DEC-957C-3D457A4EE1DC}" sibTransId="{3F6EA7C4-E5C6-49CA-A7DA-B3DADD3190BC}"/>
    <dgm:cxn modelId="{89E00079-8B18-4E7E-B592-190767A34FC6}" srcId="{9CA86500-0826-46CD-9A2B-758691DBE0D8}" destId="{13A64901-19A7-4641-B89D-E57C673AB75C}" srcOrd="2" destOrd="0" parTransId="{88DCC553-94B7-40F0-B07A-83D938BB1BF3}" sibTransId="{C8ECC8B8-E5F8-4423-8F89-C8F0693B48FB}"/>
    <dgm:cxn modelId="{53FAD480-DB49-4586-8CD6-8614F58BEA0B}" type="presOf" srcId="{61F96F72-9EB9-491A-A294-C3260D5133DC}" destId="{96397EE0-E411-496C-A31F-E5BEBA4D1A1C}" srcOrd="0" destOrd="0" presId="urn:microsoft.com/office/officeart/2018/5/layout/CenteredIconLabelDescriptionList"/>
    <dgm:cxn modelId="{1C71D095-D0B0-4FB3-B931-990F4E913853}" srcId="{E81EEE87-51E0-4A7D-8519-A6B63776AF3C}" destId="{9CA86500-0826-46CD-9A2B-758691DBE0D8}" srcOrd="2" destOrd="0" parTransId="{322E95E7-19C4-43C1-8E1E-E0CF672ECD6E}" sibTransId="{1BFCA559-2D65-4BAE-B44B-14E77E50F806}"/>
    <dgm:cxn modelId="{17FA1398-6125-4973-BBEF-7531041E2E09}" srcId="{9CA86500-0826-46CD-9A2B-758691DBE0D8}" destId="{B9FE32CF-E197-4F8F-B907-94E1ECC6E67B}" srcOrd="1" destOrd="0" parTransId="{D84E32AB-9902-4202-9F43-5C4115BF225A}" sibTransId="{FDB9E3CE-8247-4E06-9CB4-1ECD01432191}"/>
    <dgm:cxn modelId="{E82F579F-D38D-438F-91B4-25EE3DAD5F7D}" type="presOf" srcId="{B9FE32CF-E197-4F8F-B907-94E1ECC6E67B}" destId="{F0FE4DA1-04CC-42D8-9EAB-131D2F1BD642}" srcOrd="0" destOrd="1" presId="urn:microsoft.com/office/officeart/2018/5/layout/CenteredIconLabelDescriptionList"/>
    <dgm:cxn modelId="{3ADDDBAA-6215-40E9-83A7-2460F2616E8B}" type="presOf" srcId="{13A64901-19A7-4641-B89D-E57C673AB75C}" destId="{F0FE4DA1-04CC-42D8-9EAB-131D2F1BD642}" srcOrd="0" destOrd="2" presId="urn:microsoft.com/office/officeart/2018/5/layout/CenteredIconLabelDescriptionList"/>
    <dgm:cxn modelId="{9B7EDCB0-8317-4998-8707-5A5767F67422}" srcId="{61F96F72-9EB9-491A-A294-C3260D5133DC}" destId="{915EC7E0-245F-4D19-9E2F-636A4EBDBE29}" srcOrd="0" destOrd="0" parTransId="{FCC02080-0662-4C2F-98D6-A7947857D151}" sibTransId="{513B3FA0-935E-48D2-9ECD-E0488053F93B}"/>
    <dgm:cxn modelId="{34C28FC5-62D3-4A54-96B2-E3E6948A51F6}" srcId="{61F96F72-9EB9-491A-A294-C3260D5133DC}" destId="{84B7B05F-F97B-451A-8C44-B789A864362B}" srcOrd="1" destOrd="0" parTransId="{DF9D15FC-60E3-452D-9638-5E010CCA2E02}" sibTransId="{3C7BBD62-C3C6-49D5-B04F-76549863F200}"/>
    <dgm:cxn modelId="{5D1392CE-EF10-427E-A309-73C4F29B85EC}" type="presOf" srcId="{E81EEE87-51E0-4A7D-8519-A6B63776AF3C}" destId="{8A63ECA3-313F-47D2-828A-ABCF70504E2C}" srcOrd="0" destOrd="0" presId="urn:microsoft.com/office/officeart/2018/5/layout/CenteredIconLabelDescriptionList"/>
    <dgm:cxn modelId="{380B16E5-0992-4D87-9B94-AB2073F45456}" type="presOf" srcId="{254551BD-F031-4092-821B-EFDC6A4EFF6E}" destId="{948C2118-8D8A-4C33-AF24-E36FB2ABD041}" srcOrd="0" destOrd="0" presId="urn:microsoft.com/office/officeart/2018/5/layout/CenteredIconLabelDescriptionList"/>
    <dgm:cxn modelId="{97F955E9-62FC-473E-95F7-EC0A9B219EAB}" srcId="{E81EEE87-51E0-4A7D-8519-A6B63776AF3C}" destId="{61F96F72-9EB9-491A-A294-C3260D5133DC}" srcOrd="1" destOrd="0" parTransId="{432147DC-5261-4EE6-8838-5FE12851F42F}" sibTransId="{9F8F839E-9F22-49B3-8697-46FEA17EFA68}"/>
    <dgm:cxn modelId="{1A3734F8-A698-46B0-9B22-AF5232364422}" type="presOf" srcId="{DEAEE106-8B9F-4EB7-AA2A-2D9627176A95}" destId="{F0FE4DA1-04CC-42D8-9EAB-131D2F1BD642}" srcOrd="0" destOrd="0" presId="urn:microsoft.com/office/officeart/2018/5/layout/CenteredIconLabelDescriptionList"/>
    <dgm:cxn modelId="{1748F3F9-300D-4CF7-B8D2-3D31B2540D79}" type="presOf" srcId="{68957FC4-3BC5-4E7F-9537-DF07813DAFE7}" destId="{5E754B36-06F7-4980-BB2A-9127960498FB}" srcOrd="0" destOrd="0" presId="urn:microsoft.com/office/officeart/2018/5/layout/CenteredIconLabelDescriptionList"/>
    <dgm:cxn modelId="{E550F2FD-85CC-407C-A3B8-F6951509B871}" srcId="{254551BD-F031-4092-821B-EFDC6A4EFF6E}" destId="{68957FC4-3BC5-4E7F-9537-DF07813DAFE7}" srcOrd="0" destOrd="0" parTransId="{C2F738A0-023F-4FBA-94E9-B2BB2C00D5A0}" sibTransId="{D2007786-FC08-4346-B7BE-232A84B4BDD3}"/>
    <dgm:cxn modelId="{C3DCA9FE-DF60-4352-802C-08207352B223}" type="presOf" srcId="{9CA86500-0826-46CD-9A2B-758691DBE0D8}" destId="{FEB9C5BB-3E1A-4E91-A52E-162CF0FFDAC1}" srcOrd="0" destOrd="0" presId="urn:microsoft.com/office/officeart/2018/5/layout/CenteredIconLabelDescriptionList"/>
    <dgm:cxn modelId="{6CE288A9-71C1-461C-AAE7-51E6F216215E}" type="presParOf" srcId="{8A63ECA3-313F-47D2-828A-ABCF70504E2C}" destId="{CED55A1E-472C-4C6A-B371-99B69589CB61}" srcOrd="0" destOrd="0" presId="urn:microsoft.com/office/officeart/2018/5/layout/CenteredIconLabelDescriptionList"/>
    <dgm:cxn modelId="{CF2676EC-06CF-44A5-96D0-570318A7218A}" type="presParOf" srcId="{CED55A1E-472C-4C6A-B371-99B69589CB61}" destId="{7FBD8963-15A1-4AA7-888D-10AA9FCCA18E}" srcOrd="0" destOrd="0" presId="urn:microsoft.com/office/officeart/2018/5/layout/CenteredIconLabelDescriptionList"/>
    <dgm:cxn modelId="{C7A306B5-BD4F-4F74-9DA4-CA3CEE666A4C}" type="presParOf" srcId="{CED55A1E-472C-4C6A-B371-99B69589CB61}" destId="{41565D9A-292E-45DC-9B76-6C6EB1E8CF81}" srcOrd="1" destOrd="0" presId="urn:microsoft.com/office/officeart/2018/5/layout/CenteredIconLabelDescriptionList"/>
    <dgm:cxn modelId="{9CFB9EDD-BE34-447A-BEA3-1D18BC09CC55}" type="presParOf" srcId="{CED55A1E-472C-4C6A-B371-99B69589CB61}" destId="{948C2118-8D8A-4C33-AF24-E36FB2ABD041}" srcOrd="2" destOrd="0" presId="urn:microsoft.com/office/officeart/2018/5/layout/CenteredIconLabelDescriptionList"/>
    <dgm:cxn modelId="{71B9260E-36CD-4C90-B401-540C077FC0E9}" type="presParOf" srcId="{CED55A1E-472C-4C6A-B371-99B69589CB61}" destId="{203B668E-FF44-4AA3-ACFC-3235DD213E33}" srcOrd="3" destOrd="0" presId="urn:microsoft.com/office/officeart/2018/5/layout/CenteredIconLabelDescriptionList"/>
    <dgm:cxn modelId="{0C1B7504-0B29-4596-82E5-73F67C2886B1}" type="presParOf" srcId="{CED55A1E-472C-4C6A-B371-99B69589CB61}" destId="{5E754B36-06F7-4980-BB2A-9127960498FB}" srcOrd="4" destOrd="0" presId="urn:microsoft.com/office/officeart/2018/5/layout/CenteredIconLabelDescriptionList"/>
    <dgm:cxn modelId="{A0F59742-A6FB-4242-A0AF-BB7A6E5D7334}" type="presParOf" srcId="{8A63ECA3-313F-47D2-828A-ABCF70504E2C}" destId="{F578D730-3DD6-4694-826D-FC73EFF932B1}" srcOrd="1" destOrd="0" presId="urn:microsoft.com/office/officeart/2018/5/layout/CenteredIconLabelDescriptionList"/>
    <dgm:cxn modelId="{672B5403-29A6-410D-8479-E927CAB495E1}" type="presParOf" srcId="{8A63ECA3-313F-47D2-828A-ABCF70504E2C}" destId="{E01792F2-AE72-4D4F-8144-C5D4A4BC89DF}" srcOrd="2" destOrd="0" presId="urn:microsoft.com/office/officeart/2018/5/layout/CenteredIconLabelDescriptionList"/>
    <dgm:cxn modelId="{24BB024B-50FF-409D-9C8D-87A877D01251}" type="presParOf" srcId="{E01792F2-AE72-4D4F-8144-C5D4A4BC89DF}" destId="{8EB700D4-320D-4ED8-B530-99737F3AAD26}" srcOrd="0" destOrd="0" presId="urn:microsoft.com/office/officeart/2018/5/layout/CenteredIconLabelDescriptionList"/>
    <dgm:cxn modelId="{0FD5F8A0-26C0-4611-9EA5-6F23400FE51D}" type="presParOf" srcId="{E01792F2-AE72-4D4F-8144-C5D4A4BC89DF}" destId="{9D05E77C-7B47-45D1-9739-69BF6A76DA5A}" srcOrd="1" destOrd="0" presId="urn:microsoft.com/office/officeart/2018/5/layout/CenteredIconLabelDescriptionList"/>
    <dgm:cxn modelId="{90B946DB-E672-480A-8B8A-FDE00514CD72}" type="presParOf" srcId="{E01792F2-AE72-4D4F-8144-C5D4A4BC89DF}" destId="{96397EE0-E411-496C-A31F-E5BEBA4D1A1C}" srcOrd="2" destOrd="0" presId="urn:microsoft.com/office/officeart/2018/5/layout/CenteredIconLabelDescriptionList"/>
    <dgm:cxn modelId="{B4560CD0-315C-43C7-9608-516675ED9473}" type="presParOf" srcId="{E01792F2-AE72-4D4F-8144-C5D4A4BC89DF}" destId="{7C8A45D2-F592-4446-90E0-80AC0E8CA1DC}" srcOrd="3" destOrd="0" presId="urn:microsoft.com/office/officeart/2018/5/layout/CenteredIconLabelDescriptionList"/>
    <dgm:cxn modelId="{38DA4987-E573-4261-A2BF-2910A4E31AC0}" type="presParOf" srcId="{E01792F2-AE72-4D4F-8144-C5D4A4BC89DF}" destId="{5E41C929-8629-4B09-8248-E7C69558523B}" srcOrd="4" destOrd="0" presId="urn:microsoft.com/office/officeart/2018/5/layout/CenteredIconLabelDescriptionList"/>
    <dgm:cxn modelId="{9E281386-2903-4109-AB3A-AF879AE53722}" type="presParOf" srcId="{8A63ECA3-313F-47D2-828A-ABCF70504E2C}" destId="{5C35E005-6725-46B6-A6A9-62560CA1509F}" srcOrd="3" destOrd="0" presId="urn:microsoft.com/office/officeart/2018/5/layout/CenteredIconLabelDescriptionList"/>
    <dgm:cxn modelId="{C7BB8C8F-D603-47FE-B799-F5FDBED1C8B7}" type="presParOf" srcId="{8A63ECA3-313F-47D2-828A-ABCF70504E2C}" destId="{5B78F20D-765A-45FD-926C-5790FAC2A8EB}" srcOrd="4" destOrd="0" presId="urn:microsoft.com/office/officeart/2018/5/layout/CenteredIconLabelDescriptionList"/>
    <dgm:cxn modelId="{16A1C87A-303C-453D-B699-3D03B9F7802A}" type="presParOf" srcId="{5B78F20D-765A-45FD-926C-5790FAC2A8EB}" destId="{8640679A-DE17-43F9-988C-99F8F2412D3E}" srcOrd="0" destOrd="0" presId="urn:microsoft.com/office/officeart/2018/5/layout/CenteredIconLabelDescriptionList"/>
    <dgm:cxn modelId="{10157BF0-B87B-484D-BF01-73D94FC60F55}" type="presParOf" srcId="{5B78F20D-765A-45FD-926C-5790FAC2A8EB}" destId="{C0FB8208-AA4C-4275-9DAE-5262765E7AF5}" srcOrd="1" destOrd="0" presId="urn:microsoft.com/office/officeart/2018/5/layout/CenteredIconLabelDescriptionList"/>
    <dgm:cxn modelId="{5E4667F5-06E4-4AA8-AB97-0913C4A57854}" type="presParOf" srcId="{5B78F20D-765A-45FD-926C-5790FAC2A8EB}" destId="{FEB9C5BB-3E1A-4E91-A52E-162CF0FFDAC1}" srcOrd="2" destOrd="0" presId="urn:microsoft.com/office/officeart/2018/5/layout/CenteredIconLabelDescriptionList"/>
    <dgm:cxn modelId="{956AE5BD-852B-4A2E-B8F2-520137989CCB}" type="presParOf" srcId="{5B78F20D-765A-45FD-926C-5790FAC2A8EB}" destId="{503EDBEE-F5B8-420E-946C-6051C57765BA}" srcOrd="3" destOrd="0" presId="urn:microsoft.com/office/officeart/2018/5/layout/CenteredIconLabelDescriptionList"/>
    <dgm:cxn modelId="{7624CB9A-442A-44D0-8AD6-8B2ED38CCFA9}" type="presParOf" srcId="{5B78F20D-765A-45FD-926C-5790FAC2A8EB}" destId="{F0FE4DA1-04CC-42D8-9EAB-131D2F1BD64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B0E810-573A-41F3-9182-184B8243F3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98FA9E-2DB7-4BC3-91B4-36969BB674EB}">
      <dgm:prSet/>
      <dgm:spPr/>
      <dgm:t>
        <a:bodyPr/>
        <a:lstStyle/>
        <a:p>
          <a:pPr>
            <a:defRPr b="1"/>
          </a:pPr>
          <a:r>
            <a:rPr lang="en-US"/>
            <a:t>Performance</a:t>
          </a:r>
        </a:p>
      </dgm:t>
    </dgm:pt>
    <dgm:pt modelId="{2CB60CE2-5BF4-48E6-BEA1-BF6727667B43}" type="parTrans" cxnId="{4AB5CEFE-8A77-4EE7-B603-9F7ABEC31CE6}">
      <dgm:prSet/>
      <dgm:spPr/>
      <dgm:t>
        <a:bodyPr/>
        <a:lstStyle/>
        <a:p>
          <a:endParaRPr lang="en-US"/>
        </a:p>
      </dgm:t>
    </dgm:pt>
    <dgm:pt modelId="{B01099CE-B7BE-4E7D-8FB6-A7FA8FF937FB}" type="sibTrans" cxnId="{4AB5CEFE-8A77-4EE7-B603-9F7ABEC31CE6}">
      <dgm:prSet/>
      <dgm:spPr/>
      <dgm:t>
        <a:bodyPr/>
        <a:lstStyle/>
        <a:p>
          <a:endParaRPr lang="en-US"/>
        </a:p>
      </dgm:t>
    </dgm:pt>
    <dgm:pt modelId="{AD92F9BF-DAC2-4BDF-BB03-DD1D7F84786E}">
      <dgm:prSet/>
      <dgm:spPr/>
      <dgm:t>
        <a:bodyPr/>
        <a:lstStyle/>
        <a:p>
          <a:r>
            <a:rPr lang="en-US"/>
            <a:t>Restful API's requests performance</a:t>
          </a:r>
        </a:p>
      </dgm:t>
    </dgm:pt>
    <dgm:pt modelId="{EB159942-932D-4495-A469-1741C171E4E8}" type="parTrans" cxnId="{03047208-87BA-4A5B-B2E3-1177A9072712}">
      <dgm:prSet/>
      <dgm:spPr/>
      <dgm:t>
        <a:bodyPr/>
        <a:lstStyle/>
        <a:p>
          <a:endParaRPr lang="en-US"/>
        </a:p>
      </dgm:t>
    </dgm:pt>
    <dgm:pt modelId="{7F9B7CB0-1445-45BD-A952-D488EFAF15B9}" type="sibTrans" cxnId="{03047208-87BA-4A5B-B2E3-1177A9072712}">
      <dgm:prSet/>
      <dgm:spPr/>
      <dgm:t>
        <a:bodyPr/>
        <a:lstStyle/>
        <a:p>
          <a:endParaRPr lang="en-US"/>
        </a:p>
      </dgm:t>
    </dgm:pt>
    <dgm:pt modelId="{27AFEBCC-07C0-42B3-A0D9-D853F56C55B1}">
      <dgm:prSet/>
      <dgm:spPr/>
      <dgm:t>
        <a:bodyPr/>
        <a:lstStyle/>
        <a:p>
          <a:pPr>
            <a:defRPr b="1"/>
          </a:pPr>
          <a:r>
            <a:rPr lang="en-US"/>
            <a:t>Reliability</a:t>
          </a:r>
        </a:p>
      </dgm:t>
    </dgm:pt>
    <dgm:pt modelId="{62F0143E-15A0-4BC7-A4B0-5C188C45C3C9}" type="parTrans" cxnId="{611118D7-A545-452C-83E5-B414CF26B7BE}">
      <dgm:prSet/>
      <dgm:spPr/>
      <dgm:t>
        <a:bodyPr/>
        <a:lstStyle/>
        <a:p>
          <a:endParaRPr lang="en-US"/>
        </a:p>
      </dgm:t>
    </dgm:pt>
    <dgm:pt modelId="{43A13282-B349-48B2-8520-A87E04B3630B}" type="sibTrans" cxnId="{611118D7-A545-452C-83E5-B414CF26B7BE}">
      <dgm:prSet/>
      <dgm:spPr/>
      <dgm:t>
        <a:bodyPr/>
        <a:lstStyle/>
        <a:p>
          <a:endParaRPr lang="en-US"/>
        </a:p>
      </dgm:t>
    </dgm:pt>
    <dgm:pt modelId="{49E76A2E-673A-4775-A7B1-BCF90BD4F9DE}">
      <dgm:prSet/>
      <dgm:spPr/>
      <dgm:t>
        <a:bodyPr/>
        <a:lstStyle/>
        <a:p>
          <a:r>
            <a:rPr lang="en-US"/>
            <a:t>Database error handling</a:t>
          </a:r>
        </a:p>
      </dgm:t>
    </dgm:pt>
    <dgm:pt modelId="{90851483-8771-4920-AD16-31288DE4EB65}" type="parTrans" cxnId="{22C33B49-87EF-43D8-80C2-3BE33684613E}">
      <dgm:prSet/>
      <dgm:spPr/>
      <dgm:t>
        <a:bodyPr/>
        <a:lstStyle/>
        <a:p>
          <a:endParaRPr lang="en-US"/>
        </a:p>
      </dgm:t>
    </dgm:pt>
    <dgm:pt modelId="{CA16D758-8289-48AE-97EB-DAD0D653641C}" type="sibTrans" cxnId="{22C33B49-87EF-43D8-80C2-3BE33684613E}">
      <dgm:prSet/>
      <dgm:spPr/>
      <dgm:t>
        <a:bodyPr/>
        <a:lstStyle/>
        <a:p>
          <a:endParaRPr lang="en-US"/>
        </a:p>
      </dgm:t>
    </dgm:pt>
    <dgm:pt modelId="{1DA28EC5-5FF3-4151-BBD2-50E6F0C38C24}">
      <dgm:prSet/>
      <dgm:spPr/>
      <dgm:t>
        <a:bodyPr/>
        <a:lstStyle/>
        <a:p>
          <a:pPr>
            <a:defRPr b="1"/>
          </a:pPr>
          <a:r>
            <a:rPr lang="en-US"/>
            <a:t>Availability</a:t>
          </a:r>
        </a:p>
      </dgm:t>
    </dgm:pt>
    <dgm:pt modelId="{C6FA831A-70C3-4695-A220-72D4B6932F33}" type="parTrans" cxnId="{B68CE482-4DFA-4C58-9FCE-1E6212AC843E}">
      <dgm:prSet/>
      <dgm:spPr/>
      <dgm:t>
        <a:bodyPr/>
        <a:lstStyle/>
        <a:p>
          <a:endParaRPr lang="en-US"/>
        </a:p>
      </dgm:t>
    </dgm:pt>
    <dgm:pt modelId="{C0F06DCE-EA3F-4F94-8A9A-006B3FFE7AE5}" type="sibTrans" cxnId="{B68CE482-4DFA-4C58-9FCE-1E6212AC843E}">
      <dgm:prSet/>
      <dgm:spPr/>
      <dgm:t>
        <a:bodyPr/>
        <a:lstStyle/>
        <a:p>
          <a:endParaRPr lang="en-US"/>
        </a:p>
      </dgm:t>
    </dgm:pt>
    <dgm:pt modelId="{DD66D00B-2BAD-4159-A697-F5E7FF8ED4A7}">
      <dgm:prSet/>
      <dgm:spPr/>
      <dgm:t>
        <a:bodyPr/>
        <a:lstStyle/>
        <a:p>
          <a:r>
            <a:rPr lang="en-US"/>
            <a:t>Website maintenance time </a:t>
          </a:r>
        </a:p>
      </dgm:t>
    </dgm:pt>
    <dgm:pt modelId="{F406D2EF-F615-4139-96DC-BE662EA67C41}" type="parTrans" cxnId="{766CCA7C-9A15-4498-89FF-B5F0CBB5528E}">
      <dgm:prSet/>
      <dgm:spPr/>
      <dgm:t>
        <a:bodyPr/>
        <a:lstStyle/>
        <a:p>
          <a:endParaRPr lang="en-US"/>
        </a:p>
      </dgm:t>
    </dgm:pt>
    <dgm:pt modelId="{97368870-F3D1-47E8-8DF7-A31DC7911313}" type="sibTrans" cxnId="{766CCA7C-9A15-4498-89FF-B5F0CBB5528E}">
      <dgm:prSet/>
      <dgm:spPr/>
      <dgm:t>
        <a:bodyPr/>
        <a:lstStyle/>
        <a:p>
          <a:endParaRPr lang="en-US"/>
        </a:p>
      </dgm:t>
    </dgm:pt>
    <dgm:pt modelId="{96A1733A-5F02-4FEB-9519-A39D8A0D39EB}">
      <dgm:prSet/>
      <dgm:spPr/>
      <dgm:t>
        <a:bodyPr/>
        <a:lstStyle/>
        <a:p>
          <a:r>
            <a:rPr lang="en-US"/>
            <a:t>Website availability</a:t>
          </a:r>
        </a:p>
      </dgm:t>
    </dgm:pt>
    <dgm:pt modelId="{9331B8B2-3E80-4DA5-B372-6FD42B8B8372}" type="parTrans" cxnId="{57DA70C2-F924-452E-AE30-5D9CEBED6216}">
      <dgm:prSet/>
      <dgm:spPr/>
      <dgm:t>
        <a:bodyPr/>
        <a:lstStyle/>
        <a:p>
          <a:endParaRPr lang="en-US"/>
        </a:p>
      </dgm:t>
    </dgm:pt>
    <dgm:pt modelId="{0D06C890-F4E0-4D84-B9EB-2563CDC507FF}" type="sibTrans" cxnId="{57DA70C2-F924-452E-AE30-5D9CEBED6216}">
      <dgm:prSet/>
      <dgm:spPr/>
      <dgm:t>
        <a:bodyPr/>
        <a:lstStyle/>
        <a:p>
          <a:endParaRPr lang="en-US"/>
        </a:p>
      </dgm:t>
    </dgm:pt>
    <dgm:pt modelId="{991893B7-922A-4D6C-893A-081E40F8D3EC}">
      <dgm:prSet/>
      <dgm:spPr/>
      <dgm:t>
        <a:bodyPr/>
        <a:lstStyle/>
        <a:p>
          <a:pPr>
            <a:defRPr b="1"/>
          </a:pPr>
          <a:r>
            <a:rPr lang="en-US"/>
            <a:t>Security</a:t>
          </a:r>
        </a:p>
      </dgm:t>
    </dgm:pt>
    <dgm:pt modelId="{8EA156B8-F95E-4094-AAEA-31B340F0DB3A}" type="parTrans" cxnId="{8942F3B9-A25F-437F-91B7-E3B24C0092C4}">
      <dgm:prSet/>
      <dgm:spPr/>
      <dgm:t>
        <a:bodyPr/>
        <a:lstStyle/>
        <a:p>
          <a:endParaRPr lang="en-US"/>
        </a:p>
      </dgm:t>
    </dgm:pt>
    <dgm:pt modelId="{F510D026-7210-4B24-B5D5-6381C5FC0045}" type="sibTrans" cxnId="{8942F3B9-A25F-437F-91B7-E3B24C0092C4}">
      <dgm:prSet/>
      <dgm:spPr/>
      <dgm:t>
        <a:bodyPr/>
        <a:lstStyle/>
        <a:p>
          <a:endParaRPr lang="en-US"/>
        </a:p>
      </dgm:t>
    </dgm:pt>
    <dgm:pt modelId="{9E3A7146-D632-4C3B-A83A-05AA8533D027}">
      <dgm:prSet/>
      <dgm:spPr/>
      <dgm:t>
        <a:bodyPr/>
        <a:lstStyle/>
        <a:p>
          <a:r>
            <a:rPr lang="en-US"/>
            <a:t>Encrypt passwords</a:t>
          </a:r>
        </a:p>
      </dgm:t>
    </dgm:pt>
    <dgm:pt modelId="{2E1D3A2A-8F9D-4A1B-9008-4A14E646B423}" type="parTrans" cxnId="{2608CE0A-E4E9-4316-B043-EF9528D89C88}">
      <dgm:prSet/>
      <dgm:spPr/>
      <dgm:t>
        <a:bodyPr/>
        <a:lstStyle/>
        <a:p>
          <a:endParaRPr lang="en-US"/>
        </a:p>
      </dgm:t>
    </dgm:pt>
    <dgm:pt modelId="{037CE2F0-FAA4-4994-B92D-CD29510FE022}" type="sibTrans" cxnId="{2608CE0A-E4E9-4316-B043-EF9528D89C88}">
      <dgm:prSet/>
      <dgm:spPr/>
      <dgm:t>
        <a:bodyPr/>
        <a:lstStyle/>
        <a:p>
          <a:endParaRPr lang="en-US"/>
        </a:p>
      </dgm:t>
    </dgm:pt>
    <dgm:pt modelId="{A49113C1-35E2-431D-93C1-03D5ECEA3D5D}">
      <dgm:prSet/>
      <dgm:spPr/>
      <dgm:t>
        <a:bodyPr/>
        <a:lstStyle/>
        <a:p>
          <a:pPr>
            <a:defRPr b="1"/>
          </a:pPr>
          <a:r>
            <a:rPr lang="en-US"/>
            <a:t>Maintainability</a:t>
          </a:r>
        </a:p>
      </dgm:t>
    </dgm:pt>
    <dgm:pt modelId="{04003BB2-81FA-48A9-80B4-A870F3DF381A}" type="parTrans" cxnId="{70DF48AA-9232-4447-85ED-2853A169C42C}">
      <dgm:prSet/>
      <dgm:spPr/>
      <dgm:t>
        <a:bodyPr/>
        <a:lstStyle/>
        <a:p>
          <a:endParaRPr lang="en-US"/>
        </a:p>
      </dgm:t>
    </dgm:pt>
    <dgm:pt modelId="{706F4E02-6EBF-41C5-9B91-3CB44E0427BA}" type="sibTrans" cxnId="{70DF48AA-9232-4447-85ED-2853A169C42C}">
      <dgm:prSet/>
      <dgm:spPr/>
      <dgm:t>
        <a:bodyPr/>
        <a:lstStyle/>
        <a:p>
          <a:endParaRPr lang="en-US"/>
        </a:p>
      </dgm:t>
    </dgm:pt>
    <dgm:pt modelId="{2F990ED6-262E-4A10-93E8-B352FB5F7C24}">
      <dgm:prSet/>
      <dgm:spPr/>
      <dgm:t>
        <a:bodyPr/>
        <a:lstStyle/>
        <a:p>
          <a:r>
            <a:rPr lang="en-US"/>
            <a:t>Application Extensibility</a:t>
          </a:r>
        </a:p>
      </dgm:t>
    </dgm:pt>
    <dgm:pt modelId="{8EF307A1-CCD3-4AC0-8B86-F2842217EDD0}" type="parTrans" cxnId="{0301C505-7A7C-47EC-A29C-668561562FDA}">
      <dgm:prSet/>
      <dgm:spPr/>
      <dgm:t>
        <a:bodyPr/>
        <a:lstStyle/>
        <a:p>
          <a:endParaRPr lang="en-US"/>
        </a:p>
      </dgm:t>
    </dgm:pt>
    <dgm:pt modelId="{BE139358-3B00-4BDE-BFA3-8C7D273099BB}" type="sibTrans" cxnId="{0301C505-7A7C-47EC-A29C-668561562FDA}">
      <dgm:prSet/>
      <dgm:spPr/>
      <dgm:t>
        <a:bodyPr/>
        <a:lstStyle/>
        <a:p>
          <a:endParaRPr lang="en-US"/>
        </a:p>
      </dgm:t>
    </dgm:pt>
    <dgm:pt modelId="{77023466-0284-421A-A01B-2E0C6D9088EE}">
      <dgm:prSet/>
      <dgm:spPr/>
      <dgm:t>
        <a:bodyPr/>
        <a:lstStyle/>
        <a:p>
          <a:pPr>
            <a:defRPr b="1"/>
          </a:pPr>
          <a:r>
            <a:rPr lang="en-US"/>
            <a:t>Portability</a:t>
          </a:r>
        </a:p>
      </dgm:t>
    </dgm:pt>
    <dgm:pt modelId="{B179C8E0-3BB4-4ADA-81A3-276D3B867DFB}" type="parTrans" cxnId="{6BAB7C38-A0C6-49FD-80FE-F6690696E92E}">
      <dgm:prSet/>
      <dgm:spPr/>
      <dgm:t>
        <a:bodyPr/>
        <a:lstStyle/>
        <a:p>
          <a:endParaRPr lang="en-US"/>
        </a:p>
      </dgm:t>
    </dgm:pt>
    <dgm:pt modelId="{0655D58F-62BD-47C0-B121-350CDE4DABE3}" type="sibTrans" cxnId="{6BAB7C38-A0C6-49FD-80FE-F6690696E92E}">
      <dgm:prSet/>
      <dgm:spPr/>
      <dgm:t>
        <a:bodyPr/>
        <a:lstStyle/>
        <a:p>
          <a:endParaRPr lang="en-US"/>
        </a:p>
      </dgm:t>
    </dgm:pt>
    <dgm:pt modelId="{FA198C07-2FFB-4D99-8B67-9A3522C72326}">
      <dgm:prSet/>
      <dgm:spPr/>
      <dgm:t>
        <a:bodyPr/>
        <a:lstStyle/>
        <a:p>
          <a:r>
            <a:rPr lang="en-US"/>
            <a:t>Website Responsiveness</a:t>
          </a:r>
        </a:p>
      </dgm:t>
    </dgm:pt>
    <dgm:pt modelId="{24F96132-C7C2-4AF8-96BF-7106D4F92B5F}" type="parTrans" cxnId="{DE16E988-06F8-443E-8387-B47A29043857}">
      <dgm:prSet/>
      <dgm:spPr/>
      <dgm:t>
        <a:bodyPr/>
        <a:lstStyle/>
        <a:p>
          <a:endParaRPr lang="en-US"/>
        </a:p>
      </dgm:t>
    </dgm:pt>
    <dgm:pt modelId="{EA446F43-2A62-4543-86ED-6B01F10E1602}" type="sibTrans" cxnId="{DE16E988-06F8-443E-8387-B47A29043857}">
      <dgm:prSet/>
      <dgm:spPr/>
      <dgm:t>
        <a:bodyPr/>
        <a:lstStyle/>
        <a:p>
          <a:endParaRPr lang="en-US"/>
        </a:p>
      </dgm:t>
    </dgm:pt>
    <dgm:pt modelId="{80E8001C-0E1F-6846-A142-B008964B6A44}" type="pres">
      <dgm:prSet presAssocID="{01B0E810-573A-41F3-9182-184B8243F3A3}" presName="linear" presStyleCnt="0">
        <dgm:presLayoutVars>
          <dgm:animLvl val="lvl"/>
          <dgm:resizeHandles val="exact"/>
        </dgm:presLayoutVars>
      </dgm:prSet>
      <dgm:spPr/>
    </dgm:pt>
    <dgm:pt modelId="{0BABAE34-AE8D-D54F-AC36-89DADECF8A9E}" type="pres">
      <dgm:prSet presAssocID="{A898FA9E-2DB7-4BC3-91B4-36969BB674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C120F32-C774-D543-B655-22862C53DD8B}" type="pres">
      <dgm:prSet presAssocID="{A898FA9E-2DB7-4BC3-91B4-36969BB674EB}" presName="childText" presStyleLbl="revTx" presStyleIdx="0" presStyleCnt="6">
        <dgm:presLayoutVars>
          <dgm:bulletEnabled val="1"/>
        </dgm:presLayoutVars>
      </dgm:prSet>
      <dgm:spPr/>
    </dgm:pt>
    <dgm:pt modelId="{3C161357-5E66-D74E-BCE3-61662F2A283C}" type="pres">
      <dgm:prSet presAssocID="{27AFEBCC-07C0-42B3-A0D9-D853F56C55B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CF6CCED-3BF3-3141-94F3-0CB5CF72DC52}" type="pres">
      <dgm:prSet presAssocID="{27AFEBCC-07C0-42B3-A0D9-D853F56C55B1}" presName="childText" presStyleLbl="revTx" presStyleIdx="1" presStyleCnt="6">
        <dgm:presLayoutVars>
          <dgm:bulletEnabled val="1"/>
        </dgm:presLayoutVars>
      </dgm:prSet>
      <dgm:spPr/>
    </dgm:pt>
    <dgm:pt modelId="{A50CF756-F753-C147-B515-78C10168B7DE}" type="pres">
      <dgm:prSet presAssocID="{1DA28EC5-5FF3-4151-BBD2-50E6F0C38C2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5E42471-8F74-6942-B36E-CC923F96C369}" type="pres">
      <dgm:prSet presAssocID="{1DA28EC5-5FF3-4151-BBD2-50E6F0C38C24}" presName="childText" presStyleLbl="revTx" presStyleIdx="2" presStyleCnt="6">
        <dgm:presLayoutVars>
          <dgm:bulletEnabled val="1"/>
        </dgm:presLayoutVars>
      </dgm:prSet>
      <dgm:spPr/>
    </dgm:pt>
    <dgm:pt modelId="{FF4167CE-BE86-3549-8DB8-3DF1C2C0E3DC}" type="pres">
      <dgm:prSet presAssocID="{991893B7-922A-4D6C-893A-081E40F8D3E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082CF1E-7D41-8E44-8784-19D3F247589D}" type="pres">
      <dgm:prSet presAssocID="{991893B7-922A-4D6C-893A-081E40F8D3EC}" presName="childText" presStyleLbl="revTx" presStyleIdx="3" presStyleCnt="6">
        <dgm:presLayoutVars>
          <dgm:bulletEnabled val="1"/>
        </dgm:presLayoutVars>
      </dgm:prSet>
      <dgm:spPr/>
    </dgm:pt>
    <dgm:pt modelId="{006ECE51-357B-0D4C-A358-91D6A8EE88CF}" type="pres">
      <dgm:prSet presAssocID="{A49113C1-35E2-431D-93C1-03D5ECEA3D5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6705350-09D8-B540-8F1C-46F91C27F35D}" type="pres">
      <dgm:prSet presAssocID="{A49113C1-35E2-431D-93C1-03D5ECEA3D5D}" presName="childText" presStyleLbl="revTx" presStyleIdx="4" presStyleCnt="6">
        <dgm:presLayoutVars>
          <dgm:bulletEnabled val="1"/>
        </dgm:presLayoutVars>
      </dgm:prSet>
      <dgm:spPr/>
    </dgm:pt>
    <dgm:pt modelId="{D5B6213F-4E8F-B74F-B381-B1971666ECE6}" type="pres">
      <dgm:prSet presAssocID="{77023466-0284-421A-A01B-2E0C6D9088EE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08EF9BF6-8218-8641-A878-547CC11A9C3E}" type="pres">
      <dgm:prSet presAssocID="{77023466-0284-421A-A01B-2E0C6D9088EE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0301C505-7A7C-47EC-A29C-668561562FDA}" srcId="{A49113C1-35E2-431D-93C1-03D5ECEA3D5D}" destId="{2F990ED6-262E-4A10-93E8-B352FB5F7C24}" srcOrd="0" destOrd="0" parTransId="{8EF307A1-CCD3-4AC0-8B86-F2842217EDD0}" sibTransId="{BE139358-3B00-4BDE-BFA3-8C7D273099BB}"/>
    <dgm:cxn modelId="{03047208-87BA-4A5B-B2E3-1177A9072712}" srcId="{A898FA9E-2DB7-4BC3-91B4-36969BB674EB}" destId="{AD92F9BF-DAC2-4BDF-BB03-DD1D7F84786E}" srcOrd="0" destOrd="0" parTransId="{EB159942-932D-4495-A469-1741C171E4E8}" sibTransId="{7F9B7CB0-1445-45BD-A952-D488EFAF15B9}"/>
    <dgm:cxn modelId="{2608CE0A-E4E9-4316-B043-EF9528D89C88}" srcId="{991893B7-922A-4D6C-893A-081E40F8D3EC}" destId="{9E3A7146-D632-4C3B-A83A-05AA8533D027}" srcOrd="0" destOrd="0" parTransId="{2E1D3A2A-8F9D-4A1B-9008-4A14E646B423}" sibTransId="{037CE2F0-FAA4-4994-B92D-CD29510FE022}"/>
    <dgm:cxn modelId="{2A356315-D6E3-7D48-9F1A-DBC0B9BC12B8}" type="presOf" srcId="{A49113C1-35E2-431D-93C1-03D5ECEA3D5D}" destId="{006ECE51-357B-0D4C-A358-91D6A8EE88CF}" srcOrd="0" destOrd="0" presId="urn:microsoft.com/office/officeart/2005/8/layout/vList2"/>
    <dgm:cxn modelId="{541A5417-3F8C-424A-847D-C3172999EA25}" type="presOf" srcId="{2F990ED6-262E-4A10-93E8-B352FB5F7C24}" destId="{B6705350-09D8-B540-8F1C-46F91C27F35D}" srcOrd="0" destOrd="0" presId="urn:microsoft.com/office/officeart/2005/8/layout/vList2"/>
    <dgm:cxn modelId="{79824030-BE68-3A4D-89F9-23BF4FFC1903}" type="presOf" srcId="{1DA28EC5-5FF3-4151-BBD2-50E6F0C38C24}" destId="{A50CF756-F753-C147-B515-78C10168B7DE}" srcOrd="0" destOrd="0" presId="urn:microsoft.com/office/officeart/2005/8/layout/vList2"/>
    <dgm:cxn modelId="{6BAB7C38-A0C6-49FD-80FE-F6690696E92E}" srcId="{01B0E810-573A-41F3-9182-184B8243F3A3}" destId="{77023466-0284-421A-A01B-2E0C6D9088EE}" srcOrd="5" destOrd="0" parTransId="{B179C8E0-3BB4-4ADA-81A3-276D3B867DFB}" sibTransId="{0655D58F-62BD-47C0-B121-350CDE4DABE3}"/>
    <dgm:cxn modelId="{856A933F-A53E-354E-A703-983793621E4E}" type="presOf" srcId="{DD66D00B-2BAD-4159-A697-F5E7FF8ED4A7}" destId="{85E42471-8F74-6942-B36E-CC923F96C369}" srcOrd="0" destOrd="0" presId="urn:microsoft.com/office/officeart/2005/8/layout/vList2"/>
    <dgm:cxn modelId="{EB08FF43-1B6C-EF46-95BB-744652B480EF}" type="presOf" srcId="{991893B7-922A-4D6C-893A-081E40F8D3EC}" destId="{FF4167CE-BE86-3549-8DB8-3DF1C2C0E3DC}" srcOrd="0" destOrd="0" presId="urn:microsoft.com/office/officeart/2005/8/layout/vList2"/>
    <dgm:cxn modelId="{DB4C2368-B120-C14D-8931-E826396F1E65}" type="presOf" srcId="{96A1733A-5F02-4FEB-9519-A39D8A0D39EB}" destId="{85E42471-8F74-6942-B36E-CC923F96C369}" srcOrd="0" destOrd="1" presId="urn:microsoft.com/office/officeart/2005/8/layout/vList2"/>
    <dgm:cxn modelId="{22C33B49-87EF-43D8-80C2-3BE33684613E}" srcId="{27AFEBCC-07C0-42B3-A0D9-D853F56C55B1}" destId="{49E76A2E-673A-4775-A7B1-BCF90BD4F9DE}" srcOrd="0" destOrd="0" parTransId="{90851483-8771-4920-AD16-31288DE4EB65}" sibTransId="{CA16D758-8289-48AE-97EB-DAD0D653641C}"/>
    <dgm:cxn modelId="{797E0753-8E86-F040-A321-02AE416F1DB9}" type="presOf" srcId="{27AFEBCC-07C0-42B3-A0D9-D853F56C55B1}" destId="{3C161357-5E66-D74E-BCE3-61662F2A283C}" srcOrd="0" destOrd="0" presId="urn:microsoft.com/office/officeart/2005/8/layout/vList2"/>
    <dgm:cxn modelId="{83FABB7C-B8A0-254B-A45A-E49176CE94F6}" type="presOf" srcId="{A898FA9E-2DB7-4BC3-91B4-36969BB674EB}" destId="{0BABAE34-AE8D-D54F-AC36-89DADECF8A9E}" srcOrd="0" destOrd="0" presId="urn:microsoft.com/office/officeart/2005/8/layout/vList2"/>
    <dgm:cxn modelId="{766CCA7C-9A15-4498-89FF-B5F0CBB5528E}" srcId="{1DA28EC5-5FF3-4151-BBD2-50E6F0C38C24}" destId="{DD66D00B-2BAD-4159-A697-F5E7FF8ED4A7}" srcOrd="0" destOrd="0" parTransId="{F406D2EF-F615-4139-96DC-BE662EA67C41}" sibTransId="{97368870-F3D1-47E8-8DF7-A31DC7911313}"/>
    <dgm:cxn modelId="{B68CE482-4DFA-4C58-9FCE-1E6212AC843E}" srcId="{01B0E810-573A-41F3-9182-184B8243F3A3}" destId="{1DA28EC5-5FF3-4151-BBD2-50E6F0C38C24}" srcOrd="2" destOrd="0" parTransId="{C6FA831A-70C3-4695-A220-72D4B6932F33}" sibTransId="{C0F06DCE-EA3F-4F94-8A9A-006B3FFE7AE5}"/>
    <dgm:cxn modelId="{DE16E988-06F8-443E-8387-B47A29043857}" srcId="{77023466-0284-421A-A01B-2E0C6D9088EE}" destId="{FA198C07-2FFB-4D99-8B67-9A3522C72326}" srcOrd="0" destOrd="0" parTransId="{24F96132-C7C2-4AF8-96BF-7106D4F92B5F}" sibTransId="{EA446F43-2A62-4543-86ED-6B01F10E1602}"/>
    <dgm:cxn modelId="{B0F8579E-E6D4-3E40-B83B-FAC4E42A62C1}" type="presOf" srcId="{77023466-0284-421A-A01B-2E0C6D9088EE}" destId="{D5B6213F-4E8F-B74F-B381-B1971666ECE6}" srcOrd="0" destOrd="0" presId="urn:microsoft.com/office/officeart/2005/8/layout/vList2"/>
    <dgm:cxn modelId="{816EBDA1-6730-B34B-A14D-DBA13FEF8A08}" type="presOf" srcId="{49E76A2E-673A-4775-A7B1-BCF90BD4F9DE}" destId="{CCF6CCED-3BF3-3141-94F3-0CB5CF72DC52}" srcOrd="0" destOrd="0" presId="urn:microsoft.com/office/officeart/2005/8/layout/vList2"/>
    <dgm:cxn modelId="{9620E9A1-1ED5-8F48-9527-C3988C192CFC}" type="presOf" srcId="{AD92F9BF-DAC2-4BDF-BB03-DD1D7F84786E}" destId="{4C120F32-C774-D543-B655-22862C53DD8B}" srcOrd="0" destOrd="0" presId="urn:microsoft.com/office/officeart/2005/8/layout/vList2"/>
    <dgm:cxn modelId="{AC8306A7-EF84-044A-82E1-1516C423C397}" type="presOf" srcId="{9E3A7146-D632-4C3B-A83A-05AA8533D027}" destId="{E082CF1E-7D41-8E44-8784-19D3F247589D}" srcOrd="0" destOrd="0" presId="urn:microsoft.com/office/officeart/2005/8/layout/vList2"/>
    <dgm:cxn modelId="{70DF48AA-9232-4447-85ED-2853A169C42C}" srcId="{01B0E810-573A-41F3-9182-184B8243F3A3}" destId="{A49113C1-35E2-431D-93C1-03D5ECEA3D5D}" srcOrd="4" destOrd="0" parTransId="{04003BB2-81FA-48A9-80B4-A870F3DF381A}" sibTransId="{706F4E02-6EBF-41C5-9B91-3CB44E0427BA}"/>
    <dgm:cxn modelId="{8942F3B9-A25F-437F-91B7-E3B24C0092C4}" srcId="{01B0E810-573A-41F3-9182-184B8243F3A3}" destId="{991893B7-922A-4D6C-893A-081E40F8D3EC}" srcOrd="3" destOrd="0" parTransId="{8EA156B8-F95E-4094-AAEA-31B340F0DB3A}" sibTransId="{F510D026-7210-4B24-B5D5-6381C5FC0045}"/>
    <dgm:cxn modelId="{57DA70C2-F924-452E-AE30-5D9CEBED6216}" srcId="{1DA28EC5-5FF3-4151-BBD2-50E6F0C38C24}" destId="{96A1733A-5F02-4FEB-9519-A39D8A0D39EB}" srcOrd="1" destOrd="0" parTransId="{9331B8B2-3E80-4DA5-B372-6FD42B8B8372}" sibTransId="{0D06C890-F4E0-4D84-B9EB-2563CDC507FF}"/>
    <dgm:cxn modelId="{78DF92CE-0B5C-6D4E-AAAE-A06975237340}" type="presOf" srcId="{FA198C07-2FFB-4D99-8B67-9A3522C72326}" destId="{08EF9BF6-8218-8641-A878-547CC11A9C3E}" srcOrd="0" destOrd="0" presId="urn:microsoft.com/office/officeart/2005/8/layout/vList2"/>
    <dgm:cxn modelId="{611118D7-A545-452C-83E5-B414CF26B7BE}" srcId="{01B0E810-573A-41F3-9182-184B8243F3A3}" destId="{27AFEBCC-07C0-42B3-A0D9-D853F56C55B1}" srcOrd="1" destOrd="0" parTransId="{62F0143E-15A0-4BC7-A4B0-5C188C45C3C9}" sibTransId="{43A13282-B349-48B2-8520-A87E04B3630B}"/>
    <dgm:cxn modelId="{90FF26DD-6BAB-764D-A0DC-F5AAA7B239C6}" type="presOf" srcId="{01B0E810-573A-41F3-9182-184B8243F3A3}" destId="{80E8001C-0E1F-6846-A142-B008964B6A44}" srcOrd="0" destOrd="0" presId="urn:microsoft.com/office/officeart/2005/8/layout/vList2"/>
    <dgm:cxn modelId="{4AB5CEFE-8A77-4EE7-B603-9F7ABEC31CE6}" srcId="{01B0E810-573A-41F3-9182-184B8243F3A3}" destId="{A898FA9E-2DB7-4BC3-91B4-36969BB674EB}" srcOrd="0" destOrd="0" parTransId="{2CB60CE2-5BF4-48E6-BEA1-BF6727667B43}" sibTransId="{B01099CE-B7BE-4E7D-8FB6-A7FA8FF937FB}"/>
    <dgm:cxn modelId="{0DEC24E4-4425-5646-97FB-3C8748B8BDD6}" type="presParOf" srcId="{80E8001C-0E1F-6846-A142-B008964B6A44}" destId="{0BABAE34-AE8D-D54F-AC36-89DADECF8A9E}" srcOrd="0" destOrd="0" presId="urn:microsoft.com/office/officeart/2005/8/layout/vList2"/>
    <dgm:cxn modelId="{139F89D2-04C5-2442-A431-40AD4BCB2607}" type="presParOf" srcId="{80E8001C-0E1F-6846-A142-B008964B6A44}" destId="{4C120F32-C774-D543-B655-22862C53DD8B}" srcOrd="1" destOrd="0" presId="urn:microsoft.com/office/officeart/2005/8/layout/vList2"/>
    <dgm:cxn modelId="{C079639D-0FCD-F149-926E-36C538614F80}" type="presParOf" srcId="{80E8001C-0E1F-6846-A142-B008964B6A44}" destId="{3C161357-5E66-D74E-BCE3-61662F2A283C}" srcOrd="2" destOrd="0" presId="urn:microsoft.com/office/officeart/2005/8/layout/vList2"/>
    <dgm:cxn modelId="{D1DBCD3B-5CC3-AD4D-8931-49DC4FF1B167}" type="presParOf" srcId="{80E8001C-0E1F-6846-A142-B008964B6A44}" destId="{CCF6CCED-3BF3-3141-94F3-0CB5CF72DC52}" srcOrd="3" destOrd="0" presId="urn:microsoft.com/office/officeart/2005/8/layout/vList2"/>
    <dgm:cxn modelId="{345210CE-7FAB-604E-8A12-DD5F273136F9}" type="presParOf" srcId="{80E8001C-0E1F-6846-A142-B008964B6A44}" destId="{A50CF756-F753-C147-B515-78C10168B7DE}" srcOrd="4" destOrd="0" presId="urn:microsoft.com/office/officeart/2005/8/layout/vList2"/>
    <dgm:cxn modelId="{D5D87A16-C37F-EC48-8E02-E7698E15695D}" type="presParOf" srcId="{80E8001C-0E1F-6846-A142-B008964B6A44}" destId="{85E42471-8F74-6942-B36E-CC923F96C369}" srcOrd="5" destOrd="0" presId="urn:microsoft.com/office/officeart/2005/8/layout/vList2"/>
    <dgm:cxn modelId="{68DDBA92-F53F-FA48-B2F2-636F9A1FFC88}" type="presParOf" srcId="{80E8001C-0E1F-6846-A142-B008964B6A44}" destId="{FF4167CE-BE86-3549-8DB8-3DF1C2C0E3DC}" srcOrd="6" destOrd="0" presId="urn:microsoft.com/office/officeart/2005/8/layout/vList2"/>
    <dgm:cxn modelId="{9DC6C832-72F0-FF4C-90C6-37B50A1C8B2D}" type="presParOf" srcId="{80E8001C-0E1F-6846-A142-B008964B6A44}" destId="{E082CF1E-7D41-8E44-8784-19D3F247589D}" srcOrd="7" destOrd="0" presId="urn:microsoft.com/office/officeart/2005/8/layout/vList2"/>
    <dgm:cxn modelId="{B7A731EF-5C84-724C-B974-2B75769859C0}" type="presParOf" srcId="{80E8001C-0E1F-6846-A142-B008964B6A44}" destId="{006ECE51-357B-0D4C-A358-91D6A8EE88CF}" srcOrd="8" destOrd="0" presId="urn:microsoft.com/office/officeart/2005/8/layout/vList2"/>
    <dgm:cxn modelId="{09ED66C8-AF31-1842-9C16-5A34E22F013B}" type="presParOf" srcId="{80E8001C-0E1F-6846-A142-B008964B6A44}" destId="{B6705350-09D8-B540-8F1C-46F91C27F35D}" srcOrd="9" destOrd="0" presId="urn:microsoft.com/office/officeart/2005/8/layout/vList2"/>
    <dgm:cxn modelId="{25CD9C1F-AB1F-C64B-8D98-25E100BB7D1E}" type="presParOf" srcId="{80E8001C-0E1F-6846-A142-B008964B6A44}" destId="{D5B6213F-4E8F-B74F-B381-B1971666ECE6}" srcOrd="10" destOrd="0" presId="urn:microsoft.com/office/officeart/2005/8/layout/vList2"/>
    <dgm:cxn modelId="{FA607B9C-1492-A84A-A475-5C927CDA0C9B}" type="presParOf" srcId="{80E8001C-0E1F-6846-A142-B008964B6A44}" destId="{08EF9BF6-8218-8641-A878-547CC11A9C3E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9A0BCC-C05F-457C-B5AE-82AEC30B161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DAA83B1-43A6-46CE-83FB-B62284EDFC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Univers Condensed Light"/>
            </a:rPr>
            <a:t>Deployment Constraints </a:t>
          </a:r>
        </a:p>
      </dgm:t>
    </dgm:pt>
    <dgm:pt modelId="{900A9B95-4147-4C96-AFE2-D2025D5B05D6}" type="parTrans" cxnId="{378676DA-79CA-44A0-A03F-9F15B1091E8B}">
      <dgm:prSet/>
      <dgm:spPr/>
      <dgm:t>
        <a:bodyPr/>
        <a:lstStyle/>
        <a:p>
          <a:endParaRPr lang="en-US"/>
        </a:p>
      </dgm:t>
    </dgm:pt>
    <dgm:pt modelId="{041BFE4C-5F4C-48E8-93DC-9545BE34F24C}" type="sibTrans" cxnId="{378676DA-79CA-44A0-A03F-9F15B1091E8B}">
      <dgm:prSet/>
      <dgm:spPr/>
      <dgm:t>
        <a:bodyPr/>
        <a:lstStyle/>
        <a:p>
          <a:endParaRPr lang="en-US"/>
        </a:p>
      </dgm:t>
    </dgm:pt>
    <dgm:pt modelId="{F043441B-268F-40C3-A003-B33EA2D43A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 Light"/>
            </a:rPr>
            <a:t>Rest API needs deployment</a:t>
          </a:r>
        </a:p>
      </dgm:t>
    </dgm:pt>
    <dgm:pt modelId="{1CF79F35-F1B5-4547-B3AB-BD822176D874}" type="parTrans" cxnId="{489CF5B9-E95D-4C18-82F6-75235CA00896}">
      <dgm:prSet/>
      <dgm:spPr/>
      <dgm:t>
        <a:bodyPr/>
        <a:lstStyle/>
        <a:p>
          <a:endParaRPr lang="en-US"/>
        </a:p>
      </dgm:t>
    </dgm:pt>
    <dgm:pt modelId="{3C4A2A89-C4C2-4239-9D3A-ECC3A79490D0}" type="sibTrans" cxnId="{489CF5B9-E95D-4C18-82F6-75235CA00896}">
      <dgm:prSet/>
      <dgm:spPr/>
      <dgm:t>
        <a:bodyPr/>
        <a:lstStyle/>
        <a:p>
          <a:endParaRPr lang="en-US"/>
        </a:p>
      </dgm:t>
    </dgm:pt>
    <dgm:pt modelId="{68287A8C-8588-41A0-91C8-DCE5471619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Univers Condensed Light"/>
            </a:rPr>
            <a:t>Database Constraints</a:t>
          </a:r>
        </a:p>
      </dgm:t>
    </dgm:pt>
    <dgm:pt modelId="{CD766E82-4DB8-4A6F-90F1-D57B33E4AF56}" type="parTrans" cxnId="{26887A71-378A-4109-B83A-13A24726F2B5}">
      <dgm:prSet/>
      <dgm:spPr/>
      <dgm:t>
        <a:bodyPr/>
        <a:lstStyle/>
        <a:p>
          <a:endParaRPr lang="en-US"/>
        </a:p>
      </dgm:t>
    </dgm:pt>
    <dgm:pt modelId="{D47202EE-1E1C-45E7-9853-93102FC2604F}" type="sibTrans" cxnId="{26887A71-378A-4109-B83A-13A24726F2B5}">
      <dgm:prSet/>
      <dgm:spPr/>
      <dgm:t>
        <a:bodyPr/>
        <a:lstStyle/>
        <a:p>
          <a:endParaRPr lang="en-US"/>
        </a:p>
      </dgm:t>
    </dgm:pt>
    <dgm:pt modelId="{8B4C4C0C-2B93-400A-9116-0FC4A179A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 Light"/>
            </a:rPr>
            <a:t>Firestore can store only 1 GB of data</a:t>
          </a:r>
        </a:p>
      </dgm:t>
    </dgm:pt>
    <dgm:pt modelId="{DD4E68A3-415D-41C7-977C-08BA5361AE0F}" type="parTrans" cxnId="{F185963B-858A-4E10-8285-8D447FE2D6A8}">
      <dgm:prSet/>
      <dgm:spPr/>
      <dgm:t>
        <a:bodyPr/>
        <a:lstStyle/>
        <a:p>
          <a:endParaRPr lang="en-US"/>
        </a:p>
      </dgm:t>
    </dgm:pt>
    <dgm:pt modelId="{97375CB5-0E4C-4868-8635-CA49997E5B2D}" type="sibTrans" cxnId="{F185963B-858A-4E10-8285-8D447FE2D6A8}">
      <dgm:prSet/>
      <dgm:spPr/>
      <dgm:t>
        <a:bodyPr/>
        <a:lstStyle/>
        <a:p>
          <a:endParaRPr lang="en-US"/>
        </a:p>
      </dgm:t>
    </dgm:pt>
    <dgm:pt modelId="{7FA00910-5339-44B5-8079-DBE183126B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 Light"/>
            </a:rPr>
            <a:t>Firestore can handle only 50,000 read requests per day</a:t>
          </a:r>
        </a:p>
      </dgm:t>
    </dgm:pt>
    <dgm:pt modelId="{4DF14EA7-D3B3-4AC0-BAC9-0E49AE9F3D22}" type="parTrans" cxnId="{EE8ECBFD-722E-44DA-8D4C-F8230E17C3FD}">
      <dgm:prSet/>
      <dgm:spPr/>
      <dgm:t>
        <a:bodyPr/>
        <a:lstStyle/>
        <a:p>
          <a:endParaRPr lang="en-US"/>
        </a:p>
      </dgm:t>
    </dgm:pt>
    <dgm:pt modelId="{532106A7-0BDB-4B17-8D37-5B890F3C02BD}" type="sibTrans" cxnId="{EE8ECBFD-722E-44DA-8D4C-F8230E17C3FD}">
      <dgm:prSet/>
      <dgm:spPr/>
      <dgm:t>
        <a:bodyPr/>
        <a:lstStyle/>
        <a:p>
          <a:endParaRPr lang="en-US"/>
        </a:p>
      </dgm:t>
    </dgm:pt>
    <dgm:pt modelId="{4A3E357C-02AF-415D-B71D-9A149F1ADF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 Light"/>
            </a:rPr>
            <a:t>Firestore can handle only 20,000 write requests per day</a:t>
          </a:r>
        </a:p>
      </dgm:t>
    </dgm:pt>
    <dgm:pt modelId="{D13600EA-475C-4C1B-A90B-360BF66EDA2C}" type="parTrans" cxnId="{38B02A20-A15A-4581-9F25-C9E15538BA96}">
      <dgm:prSet/>
      <dgm:spPr/>
      <dgm:t>
        <a:bodyPr/>
        <a:lstStyle/>
        <a:p>
          <a:endParaRPr lang="en-US"/>
        </a:p>
      </dgm:t>
    </dgm:pt>
    <dgm:pt modelId="{C947A337-73D2-44A1-9F49-409A60078CF4}" type="sibTrans" cxnId="{38B02A20-A15A-4581-9F25-C9E15538BA96}">
      <dgm:prSet/>
      <dgm:spPr/>
      <dgm:t>
        <a:bodyPr/>
        <a:lstStyle/>
        <a:p>
          <a:endParaRPr lang="en-US"/>
        </a:p>
      </dgm:t>
    </dgm:pt>
    <dgm:pt modelId="{CD2C3D04-828F-42AA-A61B-2614738BF8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 Light"/>
            </a:rPr>
            <a:t>Firestore can handle only 20,000 delete requests per day</a:t>
          </a:r>
        </a:p>
      </dgm:t>
    </dgm:pt>
    <dgm:pt modelId="{E8024823-5D07-4E3A-8FFF-93375BF6A5AB}" type="parTrans" cxnId="{5C9E691F-D149-4DDE-B729-5EE3E3057A3B}">
      <dgm:prSet/>
      <dgm:spPr/>
      <dgm:t>
        <a:bodyPr/>
        <a:lstStyle/>
        <a:p>
          <a:endParaRPr lang="en-US"/>
        </a:p>
      </dgm:t>
    </dgm:pt>
    <dgm:pt modelId="{6F27DF7E-832C-47FC-A54D-93B8DDE4F541}" type="sibTrans" cxnId="{5C9E691F-D149-4DDE-B729-5EE3E3057A3B}">
      <dgm:prSet/>
      <dgm:spPr/>
      <dgm:t>
        <a:bodyPr/>
        <a:lstStyle/>
        <a:p>
          <a:endParaRPr lang="en-US"/>
        </a:p>
      </dgm:t>
    </dgm:pt>
    <dgm:pt modelId="{CF5328BE-9603-404D-851A-466697392C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Univers Condensed Light"/>
            </a:rPr>
            <a:t>Firestore supports only 1,000,000 concurrent connections</a:t>
          </a:r>
        </a:p>
      </dgm:t>
    </dgm:pt>
    <dgm:pt modelId="{1A63FAD7-8600-428A-B251-EC3D8B70B8AE}" type="parTrans" cxnId="{3EEAF1B0-B754-4C25-AFE5-B2CC5EE539D3}">
      <dgm:prSet/>
      <dgm:spPr/>
      <dgm:t>
        <a:bodyPr/>
        <a:lstStyle/>
        <a:p>
          <a:endParaRPr lang="en-US"/>
        </a:p>
      </dgm:t>
    </dgm:pt>
    <dgm:pt modelId="{4BE4374A-5325-4FC8-A93A-9F8EAC95478E}" type="sibTrans" cxnId="{3EEAF1B0-B754-4C25-AFE5-B2CC5EE539D3}">
      <dgm:prSet/>
      <dgm:spPr/>
      <dgm:t>
        <a:bodyPr/>
        <a:lstStyle/>
        <a:p>
          <a:endParaRPr lang="en-US"/>
        </a:p>
      </dgm:t>
    </dgm:pt>
    <dgm:pt modelId="{B70D1B46-E12A-49CC-B34A-CE47BC196F8A}" type="pres">
      <dgm:prSet presAssocID="{729A0BCC-C05F-457C-B5AE-82AEC30B1618}" presName="root" presStyleCnt="0">
        <dgm:presLayoutVars>
          <dgm:dir/>
          <dgm:resizeHandles val="exact"/>
        </dgm:presLayoutVars>
      </dgm:prSet>
      <dgm:spPr/>
    </dgm:pt>
    <dgm:pt modelId="{F8D9AC7F-4982-4762-83F1-A67ECCE4E67D}" type="pres">
      <dgm:prSet presAssocID="{BDAA83B1-43A6-46CE-83FB-B62284EDFCF7}" presName="compNode" presStyleCnt="0"/>
      <dgm:spPr/>
    </dgm:pt>
    <dgm:pt modelId="{7513D0A3-749D-42BE-99DF-D4929BFBE46E}" type="pres">
      <dgm:prSet presAssocID="{BDAA83B1-43A6-46CE-83FB-B62284EDFC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7AEF64EA-9FF6-4050-B2FB-A6FF326148F7}" type="pres">
      <dgm:prSet presAssocID="{BDAA83B1-43A6-46CE-83FB-B62284EDFCF7}" presName="iconSpace" presStyleCnt="0"/>
      <dgm:spPr/>
    </dgm:pt>
    <dgm:pt modelId="{A88CB5DB-C336-4EBD-8F54-28C84C950B32}" type="pres">
      <dgm:prSet presAssocID="{BDAA83B1-43A6-46CE-83FB-B62284EDFCF7}" presName="parTx" presStyleLbl="revTx" presStyleIdx="0" presStyleCnt="4">
        <dgm:presLayoutVars>
          <dgm:chMax val="0"/>
          <dgm:chPref val="0"/>
        </dgm:presLayoutVars>
      </dgm:prSet>
      <dgm:spPr/>
    </dgm:pt>
    <dgm:pt modelId="{B176382D-CC7F-48BF-86F0-3472233CE228}" type="pres">
      <dgm:prSet presAssocID="{BDAA83B1-43A6-46CE-83FB-B62284EDFCF7}" presName="txSpace" presStyleCnt="0"/>
      <dgm:spPr/>
    </dgm:pt>
    <dgm:pt modelId="{6ADE6830-FD73-49E1-9EAC-155288567EE3}" type="pres">
      <dgm:prSet presAssocID="{BDAA83B1-43A6-46CE-83FB-B62284EDFCF7}" presName="desTx" presStyleLbl="revTx" presStyleIdx="1" presStyleCnt="4">
        <dgm:presLayoutVars/>
      </dgm:prSet>
      <dgm:spPr/>
    </dgm:pt>
    <dgm:pt modelId="{9C89E388-5BFA-4CA7-986E-CA719028F01E}" type="pres">
      <dgm:prSet presAssocID="{041BFE4C-5F4C-48E8-93DC-9545BE34F24C}" presName="sibTrans" presStyleCnt="0"/>
      <dgm:spPr/>
    </dgm:pt>
    <dgm:pt modelId="{EA7DD0A3-05F3-4B90-9BE3-0DC508D69390}" type="pres">
      <dgm:prSet presAssocID="{68287A8C-8588-41A0-91C8-DCE54716190C}" presName="compNode" presStyleCnt="0"/>
      <dgm:spPr/>
    </dgm:pt>
    <dgm:pt modelId="{EE7B3E6F-9528-4686-9A9F-F065EC671974}" type="pres">
      <dgm:prSet presAssocID="{68287A8C-8588-41A0-91C8-DCE5471619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5EBACB-A6B3-4E7C-9728-590926E4FA8E}" type="pres">
      <dgm:prSet presAssocID="{68287A8C-8588-41A0-91C8-DCE54716190C}" presName="iconSpace" presStyleCnt="0"/>
      <dgm:spPr/>
    </dgm:pt>
    <dgm:pt modelId="{12B98ADB-62BC-4000-B3AD-0A136EE80E4B}" type="pres">
      <dgm:prSet presAssocID="{68287A8C-8588-41A0-91C8-DCE54716190C}" presName="parTx" presStyleLbl="revTx" presStyleIdx="2" presStyleCnt="4">
        <dgm:presLayoutVars>
          <dgm:chMax val="0"/>
          <dgm:chPref val="0"/>
        </dgm:presLayoutVars>
      </dgm:prSet>
      <dgm:spPr/>
    </dgm:pt>
    <dgm:pt modelId="{25DBC6CE-17C3-4630-9CE9-A751012BB887}" type="pres">
      <dgm:prSet presAssocID="{68287A8C-8588-41A0-91C8-DCE54716190C}" presName="txSpace" presStyleCnt="0"/>
      <dgm:spPr/>
    </dgm:pt>
    <dgm:pt modelId="{7B881E59-D939-40ED-B476-0302A1EF3083}" type="pres">
      <dgm:prSet presAssocID="{68287A8C-8588-41A0-91C8-DCE54716190C}" presName="desTx" presStyleLbl="revTx" presStyleIdx="3" presStyleCnt="4">
        <dgm:presLayoutVars/>
      </dgm:prSet>
      <dgm:spPr/>
    </dgm:pt>
  </dgm:ptLst>
  <dgm:cxnLst>
    <dgm:cxn modelId="{F9544F14-217F-47D4-B367-289782F0F80D}" type="presOf" srcId="{CF5328BE-9603-404D-851A-466697392C29}" destId="{7B881E59-D939-40ED-B476-0302A1EF3083}" srcOrd="0" destOrd="4" presId="urn:microsoft.com/office/officeart/2018/2/layout/IconLabelDescriptionList"/>
    <dgm:cxn modelId="{23CFEC17-1FE3-4C6E-8C98-626F70415FD7}" type="presOf" srcId="{8B4C4C0C-2B93-400A-9116-0FC4A179A1A7}" destId="{7B881E59-D939-40ED-B476-0302A1EF3083}" srcOrd="0" destOrd="0" presId="urn:microsoft.com/office/officeart/2018/2/layout/IconLabelDescriptionList"/>
    <dgm:cxn modelId="{5C9E691F-D149-4DDE-B729-5EE3E3057A3B}" srcId="{68287A8C-8588-41A0-91C8-DCE54716190C}" destId="{CD2C3D04-828F-42AA-A61B-2614738BF8E8}" srcOrd="3" destOrd="0" parTransId="{E8024823-5D07-4E3A-8FFF-93375BF6A5AB}" sibTransId="{6F27DF7E-832C-47FC-A54D-93B8DDE4F541}"/>
    <dgm:cxn modelId="{38B02A20-A15A-4581-9F25-C9E15538BA96}" srcId="{68287A8C-8588-41A0-91C8-DCE54716190C}" destId="{4A3E357C-02AF-415D-B71D-9A149F1ADF54}" srcOrd="2" destOrd="0" parTransId="{D13600EA-475C-4C1B-A90B-360BF66EDA2C}" sibTransId="{C947A337-73D2-44A1-9F49-409A60078CF4}"/>
    <dgm:cxn modelId="{EB0AB628-806A-44F4-B43B-B96AE976CCEB}" type="presOf" srcId="{CD2C3D04-828F-42AA-A61B-2614738BF8E8}" destId="{7B881E59-D939-40ED-B476-0302A1EF3083}" srcOrd="0" destOrd="3" presId="urn:microsoft.com/office/officeart/2018/2/layout/IconLabelDescriptionList"/>
    <dgm:cxn modelId="{F185963B-858A-4E10-8285-8D447FE2D6A8}" srcId="{68287A8C-8588-41A0-91C8-DCE54716190C}" destId="{8B4C4C0C-2B93-400A-9116-0FC4A179A1A7}" srcOrd="0" destOrd="0" parTransId="{DD4E68A3-415D-41C7-977C-08BA5361AE0F}" sibTransId="{97375CB5-0E4C-4868-8635-CA49997E5B2D}"/>
    <dgm:cxn modelId="{26887A71-378A-4109-B83A-13A24726F2B5}" srcId="{729A0BCC-C05F-457C-B5AE-82AEC30B1618}" destId="{68287A8C-8588-41A0-91C8-DCE54716190C}" srcOrd="1" destOrd="0" parTransId="{CD766E82-4DB8-4A6F-90F1-D57B33E4AF56}" sibTransId="{D47202EE-1E1C-45E7-9853-93102FC2604F}"/>
    <dgm:cxn modelId="{901FFA75-2D52-4762-BC56-B62465D836A4}" type="presOf" srcId="{7FA00910-5339-44B5-8079-DBE183126BA9}" destId="{7B881E59-D939-40ED-B476-0302A1EF3083}" srcOrd="0" destOrd="1" presId="urn:microsoft.com/office/officeart/2018/2/layout/IconLabelDescriptionList"/>
    <dgm:cxn modelId="{304C5B76-707B-44DF-9802-EE7C9B580594}" type="presOf" srcId="{BDAA83B1-43A6-46CE-83FB-B62284EDFCF7}" destId="{A88CB5DB-C336-4EBD-8F54-28C84C950B32}" srcOrd="0" destOrd="0" presId="urn:microsoft.com/office/officeart/2018/2/layout/IconLabelDescriptionList"/>
    <dgm:cxn modelId="{EF73F687-F538-466E-A33C-285BCBE406E0}" type="presOf" srcId="{729A0BCC-C05F-457C-B5AE-82AEC30B1618}" destId="{B70D1B46-E12A-49CC-B34A-CE47BC196F8A}" srcOrd="0" destOrd="0" presId="urn:microsoft.com/office/officeart/2018/2/layout/IconLabelDescriptionList"/>
    <dgm:cxn modelId="{869B0C8C-5625-49C5-B3F6-48004BEB1A2F}" type="presOf" srcId="{4A3E357C-02AF-415D-B71D-9A149F1ADF54}" destId="{7B881E59-D939-40ED-B476-0302A1EF3083}" srcOrd="0" destOrd="2" presId="urn:microsoft.com/office/officeart/2018/2/layout/IconLabelDescriptionList"/>
    <dgm:cxn modelId="{3EEAF1B0-B754-4C25-AFE5-B2CC5EE539D3}" srcId="{68287A8C-8588-41A0-91C8-DCE54716190C}" destId="{CF5328BE-9603-404D-851A-466697392C29}" srcOrd="4" destOrd="0" parTransId="{1A63FAD7-8600-428A-B251-EC3D8B70B8AE}" sibTransId="{4BE4374A-5325-4FC8-A93A-9F8EAC95478E}"/>
    <dgm:cxn modelId="{489CF5B9-E95D-4C18-82F6-75235CA00896}" srcId="{BDAA83B1-43A6-46CE-83FB-B62284EDFCF7}" destId="{F043441B-268F-40C3-A003-B33EA2D43A95}" srcOrd="0" destOrd="0" parTransId="{1CF79F35-F1B5-4547-B3AB-BD822176D874}" sibTransId="{3C4A2A89-C4C2-4239-9D3A-ECC3A79490D0}"/>
    <dgm:cxn modelId="{9CBB0ACB-1E0F-4378-A9F1-ABCD237B408F}" type="presOf" srcId="{68287A8C-8588-41A0-91C8-DCE54716190C}" destId="{12B98ADB-62BC-4000-B3AD-0A136EE80E4B}" srcOrd="0" destOrd="0" presId="urn:microsoft.com/office/officeart/2018/2/layout/IconLabelDescriptionList"/>
    <dgm:cxn modelId="{378676DA-79CA-44A0-A03F-9F15B1091E8B}" srcId="{729A0BCC-C05F-457C-B5AE-82AEC30B1618}" destId="{BDAA83B1-43A6-46CE-83FB-B62284EDFCF7}" srcOrd="0" destOrd="0" parTransId="{900A9B95-4147-4C96-AFE2-D2025D5B05D6}" sibTransId="{041BFE4C-5F4C-48E8-93DC-9545BE34F24C}"/>
    <dgm:cxn modelId="{7032DCE9-DA1C-4871-A601-A50B8C28D24D}" type="presOf" srcId="{F043441B-268F-40C3-A003-B33EA2D43A95}" destId="{6ADE6830-FD73-49E1-9EAC-155288567EE3}" srcOrd="0" destOrd="0" presId="urn:microsoft.com/office/officeart/2018/2/layout/IconLabelDescriptionList"/>
    <dgm:cxn modelId="{EE8ECBFD-722E-44DA-8D4C-F8230E17C3FD}" srcId="{68287A8C-8588-41A0-91C8-DCE54716190C}" destId="{7FA00910-5339-44B5-8079-DBE183126BA9}" srcOrd="1" destOrd="0" parTransId="{4DF14EA7-D3B3-4AC0-BAC9-0E49AE9F3D22}" sibTransId="{532106A7-0BDB-4B17-8D37-5B890F3C02BD}"/>
    <dgm:cxn modelId="{9D2BF261-F3AA-4962-B0A6-564F6F4EAE3E}" type="presParOf" srcId="{B70D1B46-E12A-49CC-B34A-CE47BC196F8A}" destId="{F8D9AC7F-4982-4762-83F1-A67ECCE4E67D}" srcOrd="0" destOrd="0" presId="urn:microsoft.com/office/officeart/2018/2/layout/IconLabelDescriptionList"/>
    <dgm:cxn modelId="{F92DDB7E-09CD-4B92-8BDD-B38F03E36778}" type="presParOf" srcId="{F8D9AC7F-4982-4762-83F1-A67ECCE4E67D}" destId="{7513D0A3-749D-42BE-99DF-D4929BFBE46E}" srcOrd="0" destOrd="0" presId="urn:microsoft.com/office/officeart/2018/2/layout/IconLabelDescriptionList"/>
    <dgm:cxn modelId="{1F0D4867-A289-4AED-8A29-A699C982D974}" type="presParOf" srcId="{F8D9AC7F-4982-4762-83F1-A67ECCE4E67D}" destId="{7AEF64EA-9FF6-4050-B2FB-A6FF326148F7}" srcOrd="1" destOrd="0" presId="urn:microsoft.com/office/officeart/2018/2/layout/IconLabelDescriptionList"/>
    <dgm:cxn modelId="{5D21320C-9DE1-4141-8A50-5ACFD8AE38E0}" type="presParOf" srcId="{F8D9AC7F-4982-4762-83F1-A67ECCE4E67D}" destId="{A88CB5DB-C336-4EBD-8F54-28C84C950B32}" srcOrd="2" destOrd="0" presId="urn:microsoft.com/office/officeart/2018/2/layout/IconLabelDescriptionList"/>
    <dgm:cxn modelId="{D55653D0-6133-4A6D-A2E2-46A8A89B1374}" type="presParOf" srcId="{F8D9AC7F-4982-4762-83F1-A67ECCE4E67D}" destId="{B176382D-CC7F-48BF-86F0-3472233CE228}" srcOrd="3" destOrd="0" presId="urn:microsoft.com/office/officeart/2018/2/layout/IconLabelDescriptionList"/>
    <dgm:cxn modelId="{9835291B-563F-4AC8-A6D9-1DFF428D5136}" type="presParOf" srcId="{F8D9AC7F-4982-4762-83F1-A67ECCE4E67D}" destId="{6ADE6830-FD73-49E1-9EAC-155288567EE3}" srcOrd="4" destOrd="0" presId="urn:microsoft.com/office/officeart/2018/2/layout/IconLabelDescriptionList"/>
    <dgm:cxn modelId="{A67115D8-6E29-4DB2-B036-C698D2ECD526}" type="presParOf" srcId="{B70D1B46-E12A-49CC-B34A-CE47BC196F8A}" destId="{9C89E388-5BFA-4CA7-986E-CA719028F01E}" srcOrd="1" destOrd="0" presId="urn:microsoft.com/office/officeart/2018/2/layout/IconLabelDescriptionList"/>
    <dgm:cxn modelId="{E62BED23-E26C-4414-AD50-1202CF13DBCF}" type="presParOf" srcId="{B70D1B46-E12A-49CC-B34A-CE47BC196F8A}" destId="{EA7DD0A3-05F3-4B90-9BE3-0DC508D69390}" srcOrd="2" destOrd="0" presId="urn:microsoft.com/office/officeart/2018/2/layout/IconLabelDescriptionList"/>
    <dgm:cxn modelId="{41CCF4BE-5FF8-43BB-A88F-C824CC23D9F0}" type="presParOf" srcId="{EA7DD0A3-05F3-4B90-9BE3-0DC508D69390}" destId="{EE7B3E6F-9528-4686-9A9F-F065EC671974}" srcOrd="0" destOrd="0" presId="urn:microsoft.com/office/officeart/2018/2/layout/IconLabelDescriptionList"/>
    <dgm:cxn modelId="{DD3E47CF-EE34-4693-AF61-F8E08A96E58C}" type="presParOf" srcId="{EA7DD0A3-05F3-4B90-9BE3-0DC508D69390}" destId="{B85EBACB-A6B3-4E7C-9728-590926E4FA8E}" srcOrd="1" destOrd="0" presId="urn:microsoft.com/office/officeart/2018/2/layout/IconLabelDescriptionList"/>
    <dgm:cxn modelId="{98EDD31A-429C-4BA0-9BF7-9E29B2764DEF}" type="presParOf" srcId="{EA7DD0A3-05F3-4B90-9BE3-0DC508D69390}" destId="{12B98ADB-62BC-4000-B3AD-0A136EE80E4B}" srcOrd="2" destOrd="0" presId="urn:microsoft.com/office/officeart/2018/2/layout/IconLabelDescriptionList"/>
    <dgm:cxn modelId="{B8DDE498-FEAA-4E28-B975-0EB2E1530356}" type="presParOf" srcId="{EA7DD0A3-05F3-4B90-9BE3-0DC508D69390}" destId="{25DBC6CE-17C3-4630-9CE9-A751012BB887}" srcOrd="3" destOrd="0" presId="urn:microsoft.com/office/officeart/2018/2/layout/IconLabelDescriptionList"/>
    <dgm:cxn modelId="{1D469915-1DA2-406D-839F-F5EA6E8B9942}" type="presParOf" srcId="{EA7DD0A3-05F3-4B90-9BE3-0DC508D69390}" destId="{7B881E59-D939-40ED-B476-0302A1EF308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ED094-9D80-4CAF-8D89-BDA4AEA2ACC0}">
      <dsp:nvSpPr>
        <dsp:cNvPr id="0" name=""/>
        <dsp:cNvSpPr/>
      </dsp:nvSpPr>
      <dsp:spPr>
        <a:xfrm>
          <a:off x="2065367" y="34451"/>
          <a:ext cx="1510523" cy="14808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0CDAD9-A1E3-4315-8939-070FA647D2EB}">
      <dsp:nvSpPr>
        <dsp:cNvPr id="0" name=""/>
        <dsp:cNvSpPr/>
      </dsp:nvSpPr>
      <dsp:spPr>
        <a:xfrm>
          <a:off x="662738" y="1662937"/>
          <a:ext cx="4315781" cy="634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Univers Condensed Light"/>
            </a:rPr>
            <a:t>Purpose</a:t>
          </a:r>
        </a:p>
      </dsp:txBody>
      <dsp:txXfrm>
        <a:off x="662738" y="1662937"/>
        <a:ext cx="4315781" cy="634634"/>
      </dsp:txXfrm>
    </dsp:sp>
    <dsp:sp modelId="{5DEF64FA-722E-42AA-9211-5A3BDE17A67F}">
      <dsp:nvSpPr>
        <dsp:cNvPr id="0" name=""/>
        <dsp:cNvSpPr/>
      </dsp:nvSpPr>
      <dsp:spPr>
        <a:xfrm>
          <a:off x="662738" y="2366256"/>
          <a:ext cx="4315781" cy="1102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</a:rPr>
            <a:t>Outline of what eTimely is (and </a:t>
          </a:r>
          <a:r>
            <a:rPr lang="en-US" sz="1700" i="1" kern="1200">
              <a:latin typeface="Univers Condensed Light"/>
            </a:rPr>
            <a:t>is not </a:t>
          </a:r>
          <a:r>
            <a:rPr lang="en-US" sz="1700" i="0" kern="1200">
              <a:latin typeface="Univers Condensed Light"/>
            </a:rPr>
            <a:t>)</a:t>
          </a:r>
          <a:endParaRPr lang="en-US" sz="1700" kern="1200">
            <a:latin typeface="Univers Condensed Light"/>
          </a:endParaRP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</a:rPr>
            <a:t>Guide development team</a:t>
          </a:r>
        </a:p>
      </dsp:txBody>
      <dsp:txXfrm>
        <a:off x="662738" y="2366256"/>
        <a:ext cx="4315781" cy="1102438"/>
      </dsp:txXfrm>
    </dsp:sp>
    <dsp:sp modelId="{D7801B46-9BD9-4270-818C-8E5D67114048}">
      <dsp:nvSpPr>
        <dsp:cNvPr id="0" name=""/>
        <dsp:cNvSpPr/>
      </dsp:nvSpPr>
      <dsp:spPr>
        <a:xfrm>
          <a:off x="7136410" y="34451"/>
          <a:ext cx="1510523" cy="1480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9BC60-AA77-482F-B0CD-A1DB5040FB90}">
      <dsp:nvSpPr>
        <dsp:cNvPr id="0" name=""/>
        <dsp:cNvSpPr/>
      </dsp:nvSpPr>
      <dsp:spPr>
        <a:xfrm>
          <a:off x="5733781" y="1662937"/>
          <a:ext cx="4315781" cy="634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>
              <a:latin typeface="Univers Condensed Light"/>
            </a:rPr>
            <a:t>Scope</a:t>
          </a:r>
        </a:p>
      </dsp:txBody>
      <dsp:txXfrm>
        <a:off x="5733781" y="1662937"/>
        <a:ext cx="4315781" cy="634634"/>
      </dsp:txXfrm>
    </dsp:sp>
    <dsp:sp modelId="{43F57935-EB5D-47FD-93D5-A11F969BCE8B}">
      <dsp:nvSpPr>
        <dsp:cNvPr id="0" name=""/>
        <dsp:cNvSpPr/>
      </dsp:nvSpPr>
      <dsp:spPr>
        <a:xfrm>
          <a:off x="5733781" y="2366256"/>
          <a:ext cx="4315781" cy="1102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Univers Condensed Light"/>
              <a:ea typeface="+mn-ea"/>
              <a:cs typeface="+mn-cs"/>
            </a:rPr>
            <a:t>Give businesses and their </a:t>
          </a:r>
          <a:r>
            <a:rPr lang="en-US" sz="1700" kern="1200">
              <a:latin typeface="Univers Condensed Light"/>
            </a:rPr>
            <a:t>staff the tools to create schedules that work for everyone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</a:rPr>
            <a:t>Improve communication within organization by creating a space that can be accessed by all members</a:t>
          </a:r>
        </a:p>
      </dsp:txBody>
      <dsp:txXfrm>
        <a:off x="5733781" y="2366256"/>
        <a:ext cx="4315781" cy="11024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05D76-8276-49CB-875B-22ABB5DF64A4}">
      <dsp:nvSpPr>
        <dsp:cNvPr id="0" name=""/>
        <dsp:cNvSpPr/>
      </dsp:nvSpPr>
      <dsp:spPr>
        <a:xfrm>
          <a:off x="3298" y="12980"/>
          <a:ext cx="3216483" cy="806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Both Users</a:t>
          </a:r>
        </a:p>
      </dsp:txBody>
      <dsp:txXfrm>
        <a:off x="3298" y="12980"/>
        <a:ext cx="3216483" cy="806400"/>
      </dsp:txXfrm>
    </dsp:sp>
    <dsp:sp modelId="{2C02C2F1-F3D2-4345-B1DB-586EF0E47519}">
      <dsp:nvSpPr>
        <dsp:cNvPr id="0" name=""/>
        <dsp:cNvSpPr/>
      </dsp:nvSpPr>
      <dsp:spPr>
        <a:xfrm>
          <a:off x="3298" y="819381"/>
          <a:ext cx="3216483" cy="26900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Dashboard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Schedule Page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Announcements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Messages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Settings</a:t>
          </a:r>
        </a:p>
      </dsp:txBody>
      <dsp:txXfrm>
        <a:off x="3298" y="819381"/>
        <a:ext cx="3216483" cy="2690099"/>
      </dsp:txXfrm>
    </dsp:sp>
    <dsp:sp modelId="{20EC7EE5-41B3-4522-B568-F2A3273A2C82}">
      <dsp:nvSpPr>
        <dsp:cNvPr id="0" name=""/>
        <dsp:cNvSpPr/>
      </dsp:nvSpPr>
      <dsp:spPr>
        <a:xfrm>
          <a:off x="3670090" y="12980"/>
          <a:ext cx="3216483" cy="806400"/>
        </a:xfrm>
        <a:prstGeom prst="rect">
          <a:avLst/>
        </a:prstGeom>
        <a:solidFill>
          <a:schemeClr val="accent3">
            <a:hueOff val="-10049962"/>
            <a:satOff val="257"/>
            <a:lumOff val="-3530"/>
            <a:alphaOff val="0"/>
          </a:schemeClr>
        </a:solidFill>
        <a:ln w="12700" cap="flat" cmpd="sng" algn="ctr">
          <a:solidFill>
            <a:schemeClr val="accent3">
              <a:hueOff val="-10049962"/>
              <a:satOff val="257"/>
              <a:lumOff val="-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Business User</a:t>
          </a:r>
        </a:p>
      </dsp:txBody>
      <dsp:txXfrm>
        <a:off x="3670090" y="12980"/>
        <a:ext cx="3216483" cy="806400"/>
      </dsp:txXfrm>
    </dsp:sp>
    <dsp:sp modelId="{A68A3025-96CD-44A8-9720-ADE78245CF8E}">
      <dsp:nvSpPr>
        <dsp:cNvPr id="0" name=""/>
        <dsp:cNvSpPr/>
      </dsp:nvSpPr>
      <dsp:spPr>
        <a:xfrm>
          <a:off x="3670090" y="819381"/>
          <a:ext cx="3216483" cy="2690099"/>
        </a:xfrm>
        <a:prstGeom prst="rect">
          <a:avLst/>
        </a:prstGeom>
        <a:solidFill>
          <a:schemeClr val="accent3">
            <a:tint val="40000"/>
            <a:alpha val="90000"/>
            <a:hueOff val="-10412934"/>
            <a:satOff val="-5330"/>
            <a:lumOff val="-70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0412934"/>
              <a:satOff val="-5330"/>
              <a:lumOff val="-7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Create schedule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Make announcements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Approvals</a:t>
          </a:r>
        </a:p>
      </dsp:txBody>
      <dsp:txXfrm>
        <a:off x="3670090" y="819381"/>
        <a:ext cx="3216483" cy="2690099"/>
      </dsp:txXfrm>
    </dsp:sp>
    <dsp:sp modelId="{95B58B3D-D397-43A1-A4CA-F8A5A5453991}">
      <dsp:nvSpPr>
        <dsp:cNvPr id="0" name=""/>
        <dsp:cNvSpPr/>
      </dsp:nvSpPr>
      <dsp:spPr>
        <a:xfrm>
          <a:off x="7336882" y="12980"/>
          <a:ext cx="3216483" cy="806400"/>
        </a:xfrm>
        <a:prstGeom prst="rect">
          <a:avLst/>
        </a:prstGeom>
        <a:solidFill>
          <a:schemeClr val="accent3">
            <a:hueOff val="-20099923"/>
            <a:satOff val="514"/>
            <a:lumOff val="-7059"/>
            <a:alphaOff val="0"/>
          </a:schemeClr>
        </a:solidFill>
        <a:ln w="12700" cap="flat" cmpd="sng" algn="ctr">
          <a:solidFill>
            <a:schemeClr val="accent3">
              <a:hueOff val="-20099923"/>
              <a:satOff val="514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Staff User</a:t>
          </a:r>
        </a:p>
      </dsp:txBody>
      <dsp:txXfrm>
        <a:off x="7336882" y="12980"/>
        <a:ext cx="3216483" cy="806400"/>
      </dsp:txXfrm>
    </dsp:sp>
    <dsp:sp modelId="{F138897E-5B8B-45BC-AE29-B27E8BEB0E43}">
      <dsp:nvSpPr>
        <dsp:cNvPr id="0" name=""/>
        <dsp:cNvSpPr/>
      </dsp:nvSpPr>
      <dsp:spPr>
        <a:xfrm>
          <a:off x="7336882" y="819381"/>
          <a:ext cx="3216483" cy="2690099"/>
        </a:xfrm>
        <a:prstGeom prst="rect">
          <a:avLst/>
        </a:prstGeom>
        <a:solidFill>
          <a:schemeClr val="accent3">
            <a:tint val="40000"/>
            <a:alpha val="90000"/>
            <a:hueOff val="-20825869"/>
            <a:satOff val="-10659"/>
            <a:lumOff val="-141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0825869"/>
              <a:satOff val="-10659"/>
              <a:lumOff val="-14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Enter availability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View personal schedule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Request days off</a:t>
          </a:r>
        </a:p>
      </dsp:txBody>
      <dsp:txXfrm>
        <a:off x="7336882" y="819381"/>
        <a:ext cx="3216483" cy="2690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12A40-756C-44B7-A958-28683C4E19DD}">
      <dsp:nvSpPr>
        <dsp:cNvPr id="0" name=""/>
        <dsp:cNvSpPr/>
      </dsp:nvSpPr>
      <dsp:spPr>
        <a:xfrm>
          <a:off x="0" y="343072"/>
          <a:ext cx="10712301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94" tIns="416560" rIns="831394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Univers Condensed Light"/>
            </a:rPr>
            <a:t>Ownership and/or management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Univers Condensed Light"/>
            </a:rPr>
            <a:t>Wants to improve shift planning and communication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Univers Condensed Light"/>
            </a:rPr>
            <a:t>Decides to use </a:t>
          </a:r>
          <a:r>
            <a:rPr lang="en-US" sz="2000" kern="1200" err="1">
              <a:latin typeface="Univers Condensed Light"/>
            </a:rPr>
            <a:t>eTimely</a:t>
          </a:r>
          <a:endParaRPr lang="en-US" sz="2000" kern="1200">
            <a:latin typeface="Univers Condensed Light"/>
          </a:endParaRPr>
        </a:p>
      </dsp:txBody>
      <dsp:txXfrm>
        <a:off x="0" y="343072"/>
        <a:ext cx="10712301" cy="1512000"/>
      </dsp:txXfrm>
    </dsp:sp>
    <dsp:sp modelId="{53E530FA-D75A-4F64-AB47-71D909CFFB04}">
      <dsp:nvSpPr>
        <dsp:cNvPr id="0" name=""/>
        <dsp:cNvSpPr/>
      </dsp:nvSpPr>
      <dsp:spPr>
        <a:xfrm>
          <a:off x="535615" y="47872"/>
          <a:ext cx="7498611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30" tIns="0" rIns="2834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 Light"/>
            </a:rPr>
            <a:t>Business</a:t>
          </a:r>
        </a:p>
      </dsp:txBody>
      <dsp:txXfrm>
        <a:off x="564436" y="76693"/>
        <a:ext cx="7440969" cy="532758"/>
      </dsp:txXfrm>
    </dsp:sp>
    <dsp:sp modelId="{7BAE72EA-5063-468C-86B4-98B4788F7A92}">
      <dsp:nvSpPr>
        <dsp:cNvPr id="0" name=""/>
        <dsp:cNvSpPr/>
      </dsp:nvSpPr>
      <dsp:spPr>
        <a:xfrm>
          <a:off x="0" y="2258273"/>
          <a:ext cx="10712301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1394" tIns="416560" rIns="831394" bIns="14224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Univers Condensed Light"/>
            </a:rPr>
            <a:t>Average employee of business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Univers Condensed Light"/>
            </a:rPr>
            <a:t>Uses </a:t>
          </a:r>
          <a:r>
            <a:rPr lang="en-US" sz="2000" kern="1200" err="1">
              <a:latin typeface="Univers Condensed Light"/>
            </a:rPr>
            <a:t>eTimely</a:t>
          </a:r>
          <a:r>
            <a:rPr lang="en-US" sz="2000" kern="1200">
              <a:latin typeface="Univers Condensed Light"/>
            </a:rPr>
            <a:t> in conjunction with business</a:t>
          </a:r>
        </a:p>
      </dsp:txBody>
      <dsp:txXfrm>
        <a:off x="0" y="2258273"/>
        <a:ext cx="10712301" cy="1197000"/>
      </dsp:txXfrm>
    </dsp:sp>
    <dsp:sp modelId="{EC805E47-1EBB-421B-A434-007D48D749E8}">
      <dsp:nvSpPr>
        <dsp:cNvPr id="0" name=""/>
        <dsp:cNvSpPr/>
      </dsp:nvSpPr>
      <dsp:spPr>
        <a:xfrm>
          <a:off x="535615" y="1963073"/>
          <a:ext cx="7498611" cy="590400"/>
        </a:xfrm>
        <a:prstGeom prst="round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accent4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3430" tIns="0" rIns="28343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Univers Condensed Light"/>
            </a:rPr>
            <a:t>Staff</a:t>
          </a:r>
        </a:p>
      </dsp:txBody>
      <dsp:txXfrm>
        <a:off x="564436" y="1991894"/>
        <a:ext cx="7440969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A03D8-A575-492E-AA68-4A6C48A47715}">
      <dsp:nvSpPr>
        <dsp:cNvPr id="0" name=""/>
        <dsp:cNvSpPr/>
      </dsp:nvSpPr>
      <dsp:spPr>
        <a:xfrm>
          <a:off x="0" y="0"/>
          <a:ext cx="7262115" cy="884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Assumptions</a:t>
          </a:r>
        </a:p>
      </dsp:txBody>
      <dsp:txXfrm>
        <a:off x="43179" y="43179"/>
        <a:ext cx="7175757" cy="798162"/>
      </dsp:txXfrm>
    </dsp:sp>
    <dsp:sp modelId="{7244A356-8DC2-496C-A0B7-EEB984064906}">
      <dsp:nvSpPr>
        <dsp:cNvPr id="0" name=""/>
        <dsp:cNvSpPr/>
      </dsp:nvSpPr>
      <dsp:spPr>
        <a:xfrm>
          <a:off x="0" y="888124"/>
          <a:ext cx="7262115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57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Firestore</a:t>
          </a:r>
        </a:p>
      </dsp:txBody>
      <dsp:txXfrm>
        <a:off x="0" y="888124"/>
        <a:ext cx="7262115" cy="596160"/>
      </dsp:txXfrm>
    </dsp:sp>
    <dsp:sp modelId="{F7094342-D6EE-465F-8549-F01D5B31A6A9}">
      <dsp:nvSpPr>
        <dsp:cNvPr id="0" name=""/>
        <dsp:cNvSpPr/>
      </dsp:nvSpPr>
      <dsp:spPr>
        <a:xfrm>
          <a:off x="0" y="1484285"/>
          <a:ext cx="7262115" cy="884520"/>
        </a:xfrm>
        <a:prstGeom prst="roundRect">
          <a:avLst/>
        </a:prstGeom>
        <a:solidFill>
          <a:schemeClr val="accent2">
            <a:hueOff val="1499976"/>
            <a:satOff val="-514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Constraints </a:t>
          </a:r>
        </a:p>
      </dsp:txBody>
      <dsp:txXfrm>
        <a:off x="43179" y="1527464"/>
        <a:ext cx="7175757" cy="798162"/>
      </dsp:txXfrm>
    </dsp:sp>
    <dsp:sp modelId="{1C79B994-E957-4E63-9521-93B08A93751F}">
      <dsp:nvSpPr>
        <dsp:cNvPr id="0" name=""/>
        <dsp:cNvSpPr/>
      </dsp:nvSpPr>
      <dsp:spPr>
        <a:xfrm>
          <a:off x="0" y="2368804"/>
          <a:ext cx="7262115" cy="149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057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Time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Team size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Funding</a:t>
          </a:r>
        </a:p>
      </dsp:txBody>
      <dsp:txXfrm>
        <a:off x="0" y="2368804"/>
        <a:ext cx="7262115" cy="1490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D8963-15A1-4AA7-888D-10AA9FCCA18E}">
      <dsp:nvSpPr>
        <dsp:cNvPr id="0" name=""/>
        <dsp:cNvSpPr/>
      </dsp:nvSpPr>
      <dsp:spPr>
        <a:xfrm>
          <a:off x="1049009" y="24096"/>
          <a:ext cx="1116666" cy="1116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C2118-8D8A-4C33-AF24-E36FB2ABD041}">
      <dsp:nvSpPr>
        <dsp:cNvPr id="0" name=""/>
        <dsp:cNvSpPr/>
      </dsp:nvSpPr>
      <dsp:spPr>
        <a:xfrm>
          <a:off x="12105" y="1309489"/>
          <a:ext cx="3190475" cy="47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Hardware</a:t>
          </a:r>
        </a:p>
      </dsp:txBody>
      <dsp:txXfrm>
        <a:off x="12105" y="1309489"/>
        <a:ext cx="3190475" cy="478571"/>
      </dsp:txXfrm>
    </dsp:sp>
    <dsp:sp modelId="{5E754B36-06F7-4980-BB2A-9127960498FB}">
      <dsp:nvSpPr>
        <dsp:cNvPr id="0" name=""/>
        <dsp:cNvSpPr/>
      </dsp:nvSpPr>
      <dsp:spPr>
        <a:xfrm>
          <a:off x="12105" y="1866538"/>
          <a:ext cx="3190475" cy="2081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</a:t>
          </a:r>
          <a:r>
            <a:rPr lang="en-US" sz="1700" kern="1200" err="1"/>
            <a:t>eTimely</a:t>
          </a:r>
          <a:r>
            <a:rPr lang="en-US" sz="1700" kern="1200"/>
            <a:t> web application will rely on any computer or mobile device in order to access the web application through a browser. </a:t>
          </a:r>
        </a:p>
      </dsp:txBody>
      <dsp:txXfrm>
        <a:off x="12105" y="1866538"/>
        <a:ext cx="3190475" cy="2081433"/>
      </dsp:txXfrm>
    </dsp:sp>
    <dsp:sp modelId="{8EB700D4-320D-4ED8-B530-99737F3AAD26}">
      <dsp:nvSpPr>
        <dsp:cNvPr id="0" name=""/>
        <dsp:cNvSpPr/>
      </dsp:nvSpPr>
      <dsp:spPr>
        <a:xfrm>
          <a:off x="4797817" y="24096"/>
          <a:ext cx="1116666" cy="1116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97EE0-E411-496C-A31F-E5BEBA4D1A1C}">
      <dsp:nvSpPr>
        <dsp:cNvPr id="0" name=""/>
        <dsp:cNvSpPr/>
      </dsp:nvSpPr>
      <dsp:spPr>
        <a:xfrm>
          <a:off x="3760913" y="1309489"/>
          <a:ext cx="3190475" cy="47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Software</a:t>
          </a:r>
        </a:p>
      </dsp:txBody>
      <dsp:txXfrm>
        <a:off x="3760913" y="1309489"/>
        <a:ext cx="3190475" cy="478571"/>
      </dsp:txXfrm>
    </dsp:sp>
    <dsp:sp modelId="{5E41C929-8629-4B09-8248-E7C69558523B}">
      <dsp:nvSpPr>
        <dsp:cNvPr id="0" name=""/>
        <dsp:cNvSpPr/>
      </dsp:nvSpPr>
      <dsp:spPr>
        <a:xfrm>
          <a:off x="3760913" y="1866538"/>
          <a:ext cx="3190475" cy="2081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err="1"/>
            <a:t>eTimely's</a:t>
          </a:r>
          <a:r>
            <a:rPr lang="en-US" sz="1700" b="0" kern="1200"/>
            <a:t> user interface w</a:t>
          </a:r>
          <a:r>
            <a:rPr lang="en-US" sz="1700" b="0" kern="1200">
              <a:latin typeface="Univers Condensed Light"/>
            </a:rPr>
            <a:t>ill be built with React and JavaScript, and our server-side interactions will be built with NodeJS and </a:t>
          </a:r>
          <a:r>
            <a:rPr lang="en-US" sz="1700" b="0" kern="1200" err="1">
              <a:latin typeface="Univers Condensed Light"/>
            </a:rPr>
            <a:t>ExpressJS</a:t>
          </a:r>
          <a:r>
            <a:rPr lang="en-US" sz="1700" b="0" kern="1200">
              <a:latin typeface="Univers Condensed Light"/>
            </a:rPr>
            <a:t>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For our database we will use firebase </a:t>
          </a:r>
          <a:r>
            <a:rPr lang="en-US" sz="1700" b="0" kern="1200" err="1"/>
            <a:t>firestore</a:t>
          </a:r>
          <a:r>
            <a:rPr lang="en-US" sz="1700" b="0" kern="1200"/>
            <a:t> to store all our application data.</a:t>
          </a:r>
        </a:p>
      </dsp:txBody>
      <dsp:txXfrm>
        <a:off x="3760913" y="1866538"/>
        <a:ext cx="3190475" cy="2081433"/>
      </dsp:txXfrm>
    </dsp:sp>
    <dsp:sp modelId="{8640679A-DE17-43F9-988C-99F8F2412D3E}">
      <dsp:nvSpPr>
        <dsp:cNvPr id="0" name=""/>
        <dsp:cNvSpPr/>
      </dsp:nvSpPr>
      <dsp:spPr>
        <a:xfrm>
          <a:off x="8546626" y="24096"/>
          <a:ext cx="1116666" cy="1116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9C5BB-3E1A-4E91-A52E-162CF0FFDAC1}">
      <dsp:nvSpPr>
        <dsp:cNvPr id="0" name=""/>
        <dsp:cNvSpPr/>
      </dsp:nvSpPr>
      <dsp:spPr>
        <a:xfrm>
          <a:off x="7509721" y="1309489"/>
          <a:ext cx="3190475" cy="4785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Communication</a:t>
          </a:r>
        </a:p>
      </dsp:txBody>
      <dsp:txXfrm>
        <a:off x="7509721" y="1309489"/>
        <a:ext cx="3190475" cy="478571"/>
      </dsp:txXfrm>
    </dsp:sp>
    <dsp:sp modelId="{F0FE4DA1-04CC-42D8-9EAB-131D2F1BD642}">
      <dsp:nvSpPr>
        <dsp:cNvPr id="0" name=""/>
        <dsp:cNvSpPr/>
      </dsp:nvSpPr>
      <dsp:spPr>
        <a:xfrm>
          <a:off x="7509721" y="1866538"/>
          <a:ext cx="3190475" cy="2081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 </a:t>
          </a:r>
          <a:r>
            <a:rPr lang="en-US" sz="1700" kern="1200" err="1"/>
            <a:t>eTimely</a:t>
          </a:r>
          <a:r>
            <a:rPr lang="en-US" sz="1700" kern="1200"/>
            <a:t> web application will use Rest API's to communicate with the backend servers. 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  <a:cs typeface="Calibri"/>
            </a:rPr>
            <a:t>JWT (JSON Web Tokens) will also be used to authorize and validate users in this application.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Walbaum Display Light"/>
          </a:endParaRPr>
        </a:p>
      </dsp:txBody>
      <dsp:txXfrm>
        <a:off x="7509721" y="1866538"/>
        <a:ext cx="3190475" cy="20814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BAE34-AE8D-D54F-AC36-89DADECF8A9E}">
      <dsp:nvSpPr>
        <dsp:cNvPr id="0" name=""/>
        <dsp:cNvSpPr/>
      </dsp:nvSpPr>
      <dsp:spPr>
        <a:xfrm>
          <a:off x="0" y="41161"/>
          <a:ext cx="7424423" cy="491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Performance</a:t>
          </a:r>
        </a:p>
      </dsp:txBody>
      <dsp:txXfrm>
        <a:off x="23988" y="65149"/>
        <a:ext cx="7376447" cy="443424"/>
      </dsp:txXfrm>
    </dsp:sp>
    <dsp:sp modelId="{4C120F32-C774-D543-B655-22862C53DD8B}">
      <dsp:nvSpPr>
        <dsp:cNvPr id="0" name=""/>
        <dsp:cNvSpPr/>
      </dsp:nvSpPr>
      <dsp:spPr>
        <a:xfrm>
          <a:off x="0" y="532561"/>
          <a:ext cx="742442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2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Restful API's requests performance</a:t>
          </a:r>
        </a:p>
      </dsp:txBody>
      <dsp:txXfrm>
        <a:off x="0" y="532561"/>
        <a:ext cx="7424423" cy="331200"/>
      </dsp:txXfrm>
    </dsp:sp>
    <dsp:sp modelId="{3C161357-5E66-D74E-BCE3-61662F2A283C}">
      <dsp:nvSpPr>
        <dsp:cNvPr id="0" name=""/>
        <dsp:cNvSpPr/>
      </dsp:nvSpPr>
      <dsp:spPr>
        <a:xfrm>
          <a:off x="0" y="863761"/>
          <a:ext cx="7424423" cy="491400"/>
        </a:xfrm>
        <a:prstGeom prst="roundRect">
          <a:avLst/>
        </a:prstGeom>
        <a:solidFill>
          <a:schemeClr val="accent2">
            <a:hueOff val="299995"/>
            <a:satOff val="-103"/>
            <a:lumOff val="1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Reliability</a:t>
          </a:r>
        </a:p>
      </dsp:txBody>
      <dsp:txXfrm>
        <a:off x="23988" y="887749"/>
        <a:ext cx="7376447" cy="443424"/>
      </dsp:txXfrm>
    </dsp:sp>
    <dsp:sp modelId="{CCF6CCED-3BF3-3141-94F3-0CB5CF72DC52}">
      <dsp:nvSpPr>
        <dsp:cNvPr id="0" name=""/>
        <dsp:cNvSpPr/>
      </dsp:nvSpPr>
      <dsp:spPr>
        <a:xfrm>
          <a:off x="0" y="1355161"/>
          <a:ext cx="742442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2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Database error handling</a:t>
          </a:r>
        </a:p>
      </dsp:txBody>
      <dsp:txXfrm>
        <a:off x="0" y="1355161"/>
        <a:ext cx="7424423" cy="331200"/>
      </dsp:txXfrm>
    </dsp:sp>
    <dsp:sp modelId="{A50CF756-F753-C147-B515-78C10168B7DE}">
      <dsp:nvSpPr>
        <dsp:cNvPr id="0" name=""/>
        <dsp:cNvSpPr/>
      </dsp:nvSpPr>
      <dsp:spPr>
        <a:xfrm>
          <a:off x="0" y="1686361"/>
          <a:ext cx="7424423" cy="491400"/>
        </a:xfrm>
        <a:prstGeom prst="roundRect">
          <a:avLst/>
        </a:prstGeom>
        <a:solidFill>
          <a:schemeClr val="accent2">
            <a:hueOff val="599991"/>
            <a:satOff val="-206"/>
            <a:lumOff val="2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Availability</a:t>
          </a:r>
        </a:p>
      </dsp:txBody>
      <dsp:txXfrm>
        <a:off x="23988" y="1710349"/>
        <a:ext cx="7376447" cy="443424"/>
      </dsp:txXfrm>
    </dsp:sp>
    <dsp:sp modelId="{85E42471-8F74-6942-B36E-CC923F96C369}">
      <dsp:nvSpPr>
        <dsp:cNvPr id="0" name=""/>
        <dsp:cNvSpPr/>
      </dsp:nvSpPr>
      <dsp:spPr>
        <a:xfrm>
          <a:off x="0" y="2177762"/>
          <a:ext cx="7424423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2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Website maintenance time 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Website availability</a:t>
          </a:r>
        </a:p>
      </dsp:txBody>
      <dsp:txXfrm>
        <a:off x="0" y="2177762"/>
        <a:ext cx="7424423" cy="558900"/>
      </dsp:txXfrm>
    </dsp:sp>
    <dsp:sp modelId="{FF4167CE-BE86-3549-8DB8-3DF1C2C0E3DC}">
      <dsp:nvSpPr>
        <dsp:cNvPr id="0" name=""/>
        <dsp:cNvSpPr/>
      </dsp:nvSpPr>
      <dsp:spPr>
        <a:xfrm>
          <a:off x="0" y="2736662"/>
          <a:ext cx="7424423" cy="491400"/>
        </a:xfrm>
        <a:prstGeom prst="roundRect">
          <a:avLst/>
        </a:prstGeom>
        <a:solidFill>
          <a:schemeClr val="accent2">
            <a:hueOff val="899986"/>
            <a:satOff val="-308"/>
            <a:lumOff val="4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Security</a:t>
          </a:r>
        </a:p>
      </dsp:txBody>
      <dsp:txXfrm>
        <a:off x="23988" y="2760650"/>
        <a:ext cx="7376447" cy="443424"/>
      </dsp:txXfrm>
    </dsp:sp>
    <dsp:sp modelId="{E082CF1E-7D41-8E44-8784-19D3F247589D}">
      <dsp:nvSpPr>
        <dsp:cNvPr id="0" name=""/>
        <dsp:cNvSpPr/>
      </dsp:nvSpPr>
      <dsp:spPr>
        <a:xfrm>
          <a:off x="0" y="3228062"/>
          <a:ext cx="742442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2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Encrypt passwords</a:t>
          </a:r>
        </a:p>
      </dsp:txBody>
      <dsp:txXfrm>
        <a:off x="0" y="3228062"/>
        <a:ext cx="7424423" cy="331200"/>
      </dsp:txXfrm>
    </dsp:sp>
    <dsp:sp modelId="{006ECE51-357B-0D4C-A358-91D6A8EE88CF}">
      <dsp:nvSpPr>
        <dsp:cNvPr id="0" name=""/>
        <dsp:cNvSpPr/>
      </dsp:nvSpPr>
      <dsp:spPr>
        <a:xfrm>
          <a:off x="0" y="3559262"/>
          <a:ext cx="7424423" cy="491400"/>
        </a:xfrm>
        <a:prstGeom prst="roundRect">
          <a:avLst/>
        </a:prstGeom>
        <a:solidFill>
          <a:schemeClr val="accent2">
            <a:hueOff val="1199981"/>
            <a:satOff val="-411"/>
            <a:lumOff val="5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Maintainability</a:t>
          </a:r>
        </a:p>
      </dsp:txBody>
      <dsp:txXfrm>
        <a:off x="23988" y="3583250"/>
        <a:ext cx="7376447" cy="443424"/>
      </dsp:txXfrm>
    </dsp:sp>
    <dsp:sp modelId="{B6705350-09D8-B540-8F1C-46F91C27F35D}">
      <dsp:nvSpPr>
        <dsp:cNvPr id="0" name=""/>
        <dsp:cNvSpPr/>
      </dsp:nvSpPr>
      <dsp:spPr>
        <a:xfrm>
          <a:off x="0" y="4050662"/>
          <a:ext cx="742442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2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Application Extensibility</a:t>
          </a:r>
        </a:p>
      </dsp:txBody>
      <dsp:txXfrm>
        <a:off x="0" y="4050662"/>
        <a:ext cx="7424423" cy="331200"/>
      </dsp:txXfrm>
    </dsp:sp>
    <dsp:sp modelId="{D5B6213F-4E8F-B74F-B381-B1971666ECE6}">
      <dsp:nvSpPr>
        <dsp:cNvPr id="0" name=""/>
        <dsp:cNvSpPr/>
      </dsp:nvSpPr>
      <dsp:spPr>
        <a:xfrm>
          <a:off x="0" y="4381862"/>
          <a:ext cx="7424423" cy="491400"/>
        </a:xfrm>
        <a:prstGeom prst="roundRect">
          <a:avLst/>
        </a:prstGeom>
        <a:solidFill>
          <a:schemeClr val="accent2">
            <a:hueOff val="1499976"/>
            <a:satOff val="-514"/>
            <a:lumOff val="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Portability</a:t>
          </a:r>
        </a:p>
      </dsp:txBody>
      <dsp:txXfrm>
        <a:off x="23988" y="4405850"/>
        <a:ext cx="7376447" cy="443424"/>
      </dsp:txXfrm>
    </dsp:sp>
    <dsp:sp modelId="{08EF9BF6-8218-8641-A878-547CC11A9C3E}">
      <dsp:nvSpPr>
        <dsp:cNvPr id="0" name=""/>
        <dsp:cNvSpPr/>
      </dsp:nvSpPr>
      <dsp:spPr>
        <a:xfrm>
          <a:off x="0" y="4873262"/>
          <a:ext cx="7424423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572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Website Responsiveness</a:t>
          </a:r>
        </a:p>
      </dsp:txBody>
      <dsp:txXfrm>
        <a:off x="0" y="4873262"/>
        <a:ext cx="7424423" cy="331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3D0A3-749D-42BE-99DF-D4929BFBE46E}">
      <dsp:nvSpPr>
        <dsp:cNvPr id="0" name=""/>
        <dsp:cNvSpPr/>
      </dsp:nvSpPr>
      <dsp:spPr>
        <a:xfrm>
          <a:off x="438977" y="559010"/>
          <a:ext cx="1510523" cy="981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CB5DB-C336-4EBD-8F54-28C84C950B32}">
      <dsp:nvSpPr>
        <dsp:cNvPr id="0" name=""/>
        <dsp:cNvSpPr/>
      </dsp:nvSpPr>
      <dsp:spPr>
        <a:xfrm>
          <a:off x="438977" y="1629889"/>
          <a:ext cx="4315781" cy="42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>
              <a:latin typeface="Univers Condensed Light"/>
            </a:rPr>
            <a:t>Deployment Constraints </a:t>
          </a:r>
        </a:p>
      </dsp:txBody>
      <dsp:txXfrm>
        <a:off x="438977" y="1629889"/>
        <a:ext cx="4315781" cy="420705"/>
      </dsp:txXfrm>
    </dsp:sp>
    <dsp:sp modelId="{6ADE6830-FD73-49E1-9EAC-155288567EE3}">
      <dsp:nvSpPr>
        <dsp:cNvPr id="0" name=""/>
        <dsp:cNvSpPr/>
      </dsp:nvSpPr>
      <dsp:spPr>
        <a:xfrm>
          <a:off x="438977" y="2092098"/>
          <a:ext cx="4315781" cy="54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</a:rPr>
            <a:t>Rest API needs deployment</a:t>
          </a:r>
        </a:p>
      </dsp:txBody>
      <dsp:txXfrm>
        <a:off x="438977" y="2092098"/>
        <a:ext cx="4315781" cy="542070"/>
      </dsp:txXfrm>
    </dsp:sp>
    <dsp:sp modelId="{EE7B3E6F-9528-4686-9A9F-F065EC671974}">
      <dsp:nvSpPr>
        <dsp:cNvPr id="0" name=""/>
        <dsp:cNvSpPr/>
      </dsp:nvSpPr>
      <dsp:spPr>
        <a:xfrm>
          <a:off x="5510020" y="559010"/>
          <a:ext cx="1510523" cy="981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98ADB-62BC-4000-B3AD-0A136EE80E4B}">
      <dsp:nvSpPr>
        <dsp:cNvPr id="0" name=""/>
        <dsp:cNvSpPr/>
      </dsp:nvSpPr>
      <dsp:spPr>
        <a:xfrm>
          <a:off x="5510020" y="1629889"/>
          <a:ext cx="4315781" cy="420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>
              <a:latin typeface="Univers Condensed Light"/>
            </a:rPr>
            <a:t>Database Constraints</a:t>
          </a:r>
        </a:p>
      </dsp:txBody>
      <dsp:txXfrm>
        <a:off x="5510020" y="1629889"/>
        <a:ext cx="4315781" cy="420705"/>
      </dsp:txXfrm>
    </dsp:sp>
    <dsp:sp modelId="{7B881E59-D939-40ED-B476-0302A1EF3083}">
      <dsp:nvSpPr>
        <dsp:cNvPr id="0" name=""/>
        <dsp:cNvSpPr/>
      </dsp:nvSpPr>
      <dsp:spPr>
        <a:xfrm>
          <a:off x="5510020" y="2092098"/>
          <a:ext cx="4315781" cy="542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</a:rPr>
            <a:t>Firestore can store only 1 GB of data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</a:rPr>
            <a:t>Firestore can handle only 50,000 read requests per day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</a:rPr>
            <a:t>Firestore can handle only 20,000 write requests per day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</a:rPr>
            <a:t>Firestore can handle only 20,000 delete requests per day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Univers Condensed Light"/>
            </a:rPr>
            <a:t>Firestore supports only 1,000,000 concurrent connections</a:t>
          </a:r>
        </a:p>
      </dsp:txBody>
      <dsp:txXfrm>
        <a:off x="5510020" y="2092098"/>
        <a:ext cx="4315781" cy="542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C6839-797C-47EA-9896-7E9ABE992AC1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81943-828E-4531-8D25-D3DC00F36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8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30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CALEB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1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MATT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2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MATT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6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MATT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2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MATT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5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SAMIA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2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03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CALE=B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81943-828E-4531-8D25-D3DC00F365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59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4370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00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0359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459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4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3620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979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218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381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260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885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63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225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5203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663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88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470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809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725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4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4982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513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9299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14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8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6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3" r:id="rId2"/>
    <p:sldLayoutId id="2147483682" r:id="rId3"/>
    <p:sldLayoutId id="2147483681" r:id="rId4"/>
    <p:sldLayoutId id="2147483680" r:id="rId5"/>
    <p:sldLayoutId id="2147483679" r:id="rId6"/>
    <p:sldLayoutId id="2147483678" r:id="rId7"/>
    <p:sldLayoutId id="2147483677" r:id="rId8"/>
    <p:sldLayoutId id="2147483676" r:id="rId9"/>
    <p:sldLayoutId id="2147483675" r:id="rId10"/>
    <p:sldLayoutId id="2147483673" r:id="rId11"/>
    <p:sldLayoutId id="214748367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firestore/manage-data/structure-data" TargetMode="External"/><Relationship Id="rId2" Type="http://schemas.openxmlformats.org/officeDocument/2006/relationships/hyperlink" Target="https://firebase.google.com/docs/buil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C52D-2AD3-4EE7-B7B3-206A8A2FD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sz="5100">
                <a:latin typeface="Calibri"/>
                <a:cs typeface="Times"/>
              </a:rPr>
              <a:t>Software Requirements</a:t>
            </a:r>
            <a:br>
              <a:rPr lang="en-US" sz="5100">
                <a:latin typeface="Calibri"/>
              </a:rPr>
            </a:br>
            <a:r>
              <a:rPr lang="en-US" sz="5100">
                <a:latin typeface="Calibri"/>
                <a:cs typeface="Times"/>
              </a:rPr>
              <a:t>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7340E-4CCB-449B-B559-8B1D482A6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229432"/>
            <a:ext cx="4890977" cy="14217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500" err="1">
                <a:latin typeface="Univers Condensed Light"/>
                <a:cs typeface="Times"/>
              </a:rPr>
              <a:t>ETimely</a:t>
            </a:r>
            <a:endParaRPr lang="en-US" sz="1500">
              <a:latin typeface="Univers Condensed Light"/>
              <a:cs typeface="Times"/>
            </a:endParaRPr>
          </a:p>
          <a:p>
            <a:pPr algn="l">
              <a:lnSpc>
                <a:spcPct val="110000"/>
              </a:lnSpc>
            </a:pPr>
            <a:r>
              <a:rPr lang="en-US" sz="1500">
                <a:latin typeface="Univers Condensed Light"/>
                <a:cs typeface="Times"/>
              </a:rPr>
              <a:t>Matt </a:t>
            </a:r>
            <a:r>
              <a:rPr lang="en-US" sz="1500" err="1">
                <a:latin typeface="Univers Condensed Light"/>
                <a:cs typeface="Times"/>
              </a:rPr>
              <a:t>korte</a:t>
            </a:r>
            <a:r>
              <a:rPr lang="en-US" sz="1500">
                <a:latin typeface="Univers Condensed Light"/>
                <a:cs typeface="Times"/>
              </a:rPr>
              <a:t>, Caleb obi, </a:t>
            </a:r>
            <a:r>
              <a:rPr lang="en-US" sz="1500" err="1">
                <a:latin typeface="Univers Condensed Light"/>
                <a:cs typeface="Times"/>
              </a:rPr>
              <a:t>chris</a:t>
            </a:r>
            <a:r>
              <a:rPr lang="en-US" sz="1500">
                <a:latin typeface="Univers Condensed Light"/>
                <a:cs typeface="Times"/>
              </a:rPr>
              <a:t> </a:t>
            </a:r>
            <a:r>
              <a:rPr lang="en-US" sz="1500" err="1">
                <a:latin typeface="Univers Condensed Light"/>
                <a:cs typeface="Times"/>
              </a:rPr>
              <a:t>gumieny</a:t>
            </a:r>
            <a:r>
              <a:rPr lang="en-US" sz="1500">
                <a:latin typeface="Univers Condensed Light"/>
                <a:cs typeface="Times"/>
              </a:rPr>
              <a:t>, &amp; </a:t>
            </a:r>
            <a:r>
              <a:rPr lang="en-US" sz="1500" err="1">
                <a:latin typeface="Univers Condensed Light"/>
                <a:cs typeface="Times"/>
              </a:rPr>
              <a:t>Samia</a:t>
            </a:r>
            <a:r>
              <a:rPr lang="en-US" sz="1500">
                <a:latin typeface="Univers Condensed Light"/>
                <a:cs typeface="Times"/>
              </a:rPr>
              <a:t> Chowdhury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5CF12-D858-45E2-830B-C3BE89F24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8" r="39395" b="-1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CC4FA-1FCD-4905-93B3-711171FE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115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44B66-6996-47F4-8158-6A387265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 sz="3600" b="1">
                <a:latin typeface="Calibri"/>
                <a:cs typeface="Calibri"/>
              </a:rPr>
              <a:t>Account creation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DBC0-FAAA-402E-AC5B-24894A52B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052" y="2450120"/>
            <a:ext cx="9932896" cy="355366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FR3.2.4: Business User Account Registration</a:t>
            </a:r>
          </a:p>
          <a:p>
            <a:pPr>
              <a:lnSpc>
                <a:spcPct val="90000"/>
              </a:lnSpc>
            </a:pPr>
            <a:r>
              <a:rPr lang="en-US"/>
              <a:t>FR3.2.5: Staff User Account Registration</a:t>
            </a:r>
          </a:p>
          <a:p>
            <a:pPr>
              <a:lnSpc>
                <a:spcPct val="90000"/>
              </a:lnSpc>
            </a:pPr>
            <a:r>
              <a:rPr lang="en-US"/>
              <a:t>FR3.2.6: User Login</a:t>
            </a:r>
          </a:p>
          <a:p>
            <a:pPr>
              <a:lnSpc>
                <a:spcPct val="90000"/>
              </a:lnSpc>
            </a:pPr>
            <a:r>
              <a:rPr lang="en-US"/>
              <a:t>FR3.2.7: Password Reset</a:t>
            </a:r>
          </a:p>
          <a:p>
            <a:pPr>
              <a:lnSpc>
                <a:spcPct val="90000"/>
              </a:lnSpc>
            </a:pPr>
            <a:r>
              <a:rPr lang="en-US"/>
              <a:t>FR3.2.8: Email Account Confirmation Link</a:t>
            </a:r>
          </a:p>
          <a:p>
            <a:pPr>
              <a:lnSpc>
                <a:spcPct val="90000"/>
              </a:lnSpc>
            </a:pPr>
            <a:r>
              <a:rPr lang="en-US"/>
              <a:t>FR3.2.9: Credential Validation on Sign Up</a:t>
            </a:r>
          </a:p>
          <a:p>
            <a:pPr>
              <a:lnSpc>
                <a:spcPct val="90000"/>
              </a:lnSpc>
            </a:pPr>
            <a:r>
              <a:rPr lang="en-US"/>
              <a:t>FR3.2.10: Password Complexity</a:t>
            </a:r>
          </a:p>
          <a:p>
            <a:pPr>
              <a:lnSpc>
                <a:spcPct val="90000"/>
              </a:lnSpc>
            </a:pPr>
            <a:r>
              <a:rPr lang="en-US"/>
              <a:t>FR3.2.11: Business Invites for Staff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AE2A7-D0A5-468C-A606-E6A1CC3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10</a:t>
            </a:fld>
            <a:endParaRPr lang="en-US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8D0021-689C-4431-85B1-8BAAC7E5F27C}"/>
              </a:ext>
            </a:extLst>
          </p:cNvPr>
          <p:cNvSpPr txBox="1"/>
          <p:nvPr/>
        </p:nvSpPr>
        <p:spPr>
          <a:xfrm>
            <a:off x="6661416" y="6400948"/>
            <a:ext cx="4136627" cy="2688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User Login</a:t>
            </a:r>
            <a:endParaRPr lang="en-US"/>
          </a:p>
        </p:txBody>
      </p:sp>
      <p:pic>
        <p:nvPicPr>
          <p:cNvPr id="21" name="Picture 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FD66F9-4C28-4497-86D2-B948A790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423" y="2092540"/>
            <a:ext cx="6544540" cy="426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9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2">
            <a:extLst>
              <a:ext uri="{FF2B5EF4-FFF2-40B4-BE49-F238E27FC236}">
                <a16:creationId xmlns:a16="http://schemas.microsoft.com/office/drawing/2014/main" id="{8A727593-9B07-4A52-BD38-D0D1449C0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78FC9412-3D82-4FEB-B522-2A63FFBB9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5811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D17C-A53E-494F-8B33-67EDB381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675166"/>
            <a:ext cx="2355111" cy="152854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latin typeface="Calibri"/>
                <a:cs typeface="Calibri"/>
              </a:rPr>
              <a:t>FR3.2.5: Staff user account registration</a:t>
            </a:r>
            <a:endParaRPr lang="en-US" sz="2400">
              <a:latin typeface="Calibri"/>
              <a:cs typeface="Calibri"/>
            </a:endParaRPr>
          </a:p>
        </p:txBody>
      </p:sp>
      <p:cxnSp>
        <p:nvCxnSpPr>
          <p:cNvPr id="41" name="Straight Connector 36">
            <a:extLst>
              <a:ext uri="{FF2B5EF4-FFF2-40B4-BE49-F238E27FC236}">
                <a16:creationId xmlns:a16="http://schemas.microsoft.com/office/drawing/2014/main" id="{565F5202-1798-429B-BEB0-642EC2B14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5">
            <a:extLst>
              <a:ext uri="{FF2B5EF4-FFF2-40B4-BE49-F238E27FC236}">
                <a16:creationId xmlns:a16="http://schemas.microsoft.com/office/drawing/2014/main" id="{9ECDB4B0-562B-4F85-A051-14FB4A4C3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866" y="201409"/>
            <a:ext cx="5031953" cy="6494761"/>
          </a:xfrm>
          <a:prstGeom prst="rect">
            <a:avLst/>
          </a:prstGeom>
        </p:spPr>
      </p:pic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D25BF34-14CB-4D70-99B6-271660A3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48" y="2253260"/>
            <a:ext cx="6293004" cy="41356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6800AE-744A-4BCE-8013-6A5752064BC7}"/>
              </a:ext>
            </a:extLst>
          </p:cNvPr>
          <p:cNvSpPr txBox="1"/>
          <p:nvPr/>
        </p:nvSpPr>
        <p:spPr>
          <a:xfrm>
            <a:off x="1301861" y="6433684"/>
            <a:ext cx="4136627" cy="2688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Staff Registration</a:t>
            </a: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BE4AB6B-A233-4614-802E-D0F95936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7657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4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9AA67D9-C5AD-478E-B34A-FD759002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sz="3600" b="1">
                <a:latin typeface="Calibri"/>
                <a:cs typeface="Calibri"/>
              </a:rPr>
              <a:t>SHARED user view</a:t>
            </a:r>
          </a:p>
        </p:txBody>
      </p:sp>
      <p:cxnSp>
        <p:nvCxnSpPr>
          <p:cNvPr id="22" name="Straight Connector 26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0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3EA0A70-B68C-4833-B507-8A055827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871" y="2109903"/>
            <a:ext cx="6625312" cy="4304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98B4-7D4D-496A-AE66-4597AC3C8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10" y="2300127"/>
            <a:ext cx="5831833" cy="3824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FR3.2.12: Navigation Menu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FR3.2.13: Business Dashboard</a:t>
            </a:r>
          </a:p>
          <a:p>
            <a:r>
              <a:rPr lang="en-US"/>
              <a:t>FR3.2.14: Staff Dashboard</a:t>
            </a:r>
          </a:p>
          <a:p>
            <a:r>
              <a:rPr lang="en-US"/>
              <a:t>FR3.2.15: Business Account Settings</a:t>
            </a:r>
          </a:p>
          <a:p>
            <a:r>
              <a:rPr lang="en-US"/>
              <a:t>FR3.2.16: Staff Account Settings</a:t>
            </a:r>
          </a:p>
          <a:p>
            <a:r>
              <a:rPr lang="en-US"/>
              <a:t>FR3.2.18: Announcement Board</a:t>
            </a:r>
          </a:p>
          <a:p>
            <a:r>
              <a:rPr lang="en-US"/>
              <a:t>FR3.2.26: Message 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BBE39-48A4-4848-B9EA-57E07331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12</a:t>
            </a:fld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F154C-3A42-4BBD-A0FA-A5D42C083C82}"/>
              </a:ext>
            </a:extLst>
          </p:cNvPr>
          <p:cNvSpPr txBox="1"/>
          <p:nvPr/>
        </p:nvSpPr>
        <p:spPr>
          <a:xfrm>
            <a:off x="6375666" y="6461562"/>
            <a:ext cx="4136627" cy="2688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Business Dashboard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9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84D17C-A53E-494F-8B33-67EDB381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sz="3600" b="1">
                <a:latin typeface="Calibri"/>
                <a:cs typeface="Calibri"/>
              </a:rPr>
              <a:t>Business user view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7040A15B-7499-4DE8-B414-1A386B52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873" y="2091434"/>
            <a:ext cx="6618561" cy="430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75F1-B5FB-4E6F-B7DD-685B2C9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13</a:t>
            </a:fld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CACFC-3F95-4CCF-AA0C-3AFB4A765C07}"/>
              </a:ext>
            </a:extLst>
          </p:cNvPr>
          <p:cNvSpPr txBox="1"/>
          <p:nvPr/>
        </p:nvSpPr>
        <p:spPr>
          <a:xfrm>
            <a:off x="6375666" y="6461562"/>
            <a:ext cx="4136627" cy="2688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Staff Roster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DE4297-63E8-4068-8195-5C043787428F}"/>
              </a:ext>
            </a:extLst>
          </p:cNvPr>
          <p:cNvSpPr txBox="1">
            <a:spLocks/>
          </p:cNvSpPr>
          <p:nvPr/>
        </p:nvSpPr>
        <p:spPr>
          <a:xfrm>
            <a:off x="435910" y="2040355"/>
            <a:ext cx="5831833" cy="3824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FR3.2.17: Staff Roster Management</a:t>
            </a:r>
          </a:p>
          <a:p>
            <a:r>
              <a:rPr lang="en-US">
                <a:ea typeface="+mn-lt"/>
                <a:cs typeface="+mn-lt"/>
              </a:rPr>
              <a:t>FR3.2.19: Role Assignment</a:t>
            </a:r>
          </a:p>
          <a:p>
            <a:r>
              <a:rPr lang="en-US">
                <a:ea typeface="+mn-lt"/>
                <a:cs typeface="+mn-lt"/>
              </a:rPr>
              <a:t>FR3.2.20: Business Approval</a:t>
            </a:r>
          </a:p>
          <a:p>
            <a:r>
              <a:rPr lang="en-US">
                <a:ea typeface="+mn-lt"/>
                <a:cs typeface="+mn-lt"/>
              </a:rPr>
              <a:t>FR3.2.21: Schedule Creation</a:t>
            </a:r>
          </a:p>
          <a:p>
            <a:r>
              <a:rPr lang="en-US">
                <a:ea typeface="+mn-lt"/>
                <a:cs typeface="+mn-lt"/>
              </a:rPr>
              <a:t>FR3.2.22: Show Employee Availability</a:t>
            </a:r>
          </a:p>
        </p:txBody>
      </p:sp>
    </p:spTree>
    <p:extLst>
      <p:ext uri="{BB962C8B-B14F-4D97-AF65-F5344CB8AC3E}">
        <p14:creationId xmlns:p14="http://schemas.microsoft.com/office/powerpoint/2010/main" val="343972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8576E04-BA34-4597-8F97-B162CC6EB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7C734818-70DD-433F-B5C3-FCD24557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5811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4A75B3-95A2-4F69-BBDB-FB06D4CC8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75F1-B5FB-4E6F-B7DD-685B2C9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14</a:t>
            </a:fld>
            <a:endParaRPr lang="en-US" sz="2000"/>
          </a:p>
        </p:txBody>
      </p:sp>
      <p:pic>
        <p:nvPicPr>
          <p:cNvPr id="7" name="Picture 7" descr="Chart&#10;&#10;Description automatically generated">
            <a:extLst>
              <a:ext uri="{FF2B5EF4-FFF2-40B4-BE49-F238E27FC236}">
                <a16:creationId xmlns:a16="http://schemas.microsoft.com/office/drawing/2014/main" id="{7040A15B-7499-4DE8-B414-1A386B52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5" y="2257555"/>
            <a:ext cx="6313411" cy="4120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1A0407-A6F8-4944-9B67-14D42F100E8E}"/>
              </a:ext>
            </a:extLst>
          </p:cNvPr>
          <p:cNvSpPr txBox="1"/>
          <p:nvPr/>
        </p:nvSpPr>
        <p:spPr>
          <a:xfrm>
            <a:off x="1301861" y="6433684"/>
            <a:ext cx="4136627" cy="2688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Schedule Creation Page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6CEE7B-5755-4804-855B-8FE170FAA267}"/>
              </a:ext>
            </a:extLst>
          </p:cNvPr>
          <p:cNvSpPr txBox="1">
            <a:spLocks/>
          </p:cNvSpPr>
          <p:nvPr/>
        </p:nvSpPr>
        <p:spPr>
          <a:xfrm>
            <a:off x="680484" y="675166"/>
            <a:ext cx="2355111" cy="1528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Calibri"/>
                <a:cs typeface="Calibri"/>
              </a:rPr>
              <a:t>FR3.2.21:</a:t>
            </a:r>
          </a:p>
          <a:p>
            <a:r>
              <a:rPr lang="en-US" sz="2400" b="1">
                <a:latin typeface="Calibri"/>
                <a:cs typeface="Calibri"/>
              </a:rPr>
              <a:t>Schedule</a:t>
            </a:r>
          </a:p>
          <a:p>
            <a:r>
              <a:rPr lang="en-US" sz="2400" b="1">
                <a:latin typeface="Calibri"/>
                <a:cs typeface="Calibri"/>
              </a:rPr>
              <a:t>creation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5850ED22-309D-42EE-9A8B-483249117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22" y="478903"/>
            <a:ext cx="5084182" cy="611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9AE823-3B21-4BFB-888B-B5D20891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Staff user view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A4D7-DF5C-4B86-A368-1E9F809A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81" y="1586517"/>
            <a:ext cx="5831833" cy="3824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FR3.2.23: View Schedule</a:t>
            </a:r>
          </a:p>
          <a:p>
            <a:r>
              <a:rPr lang="en-US"/>
              <a:t>FR3.2.24: Staff Availability Input</a:t>
            </a:r>
          </a:p>
          <a:p>
            <a:r>
              <a:rPr lang="en-US"/>
              <a:t>FR3.2.25: Request Days Off</a:t>
            </a:r>
          </a:p>
        </p:txBody>
      </p:sp>
      <p:pic>
        <p:nvPicPr>
          <p:cNvPr id="5" name="Picture 5" descr="Chart, waterfall chart&#10;&#10;Description automatically generated">
            <a:extLst>
              <a:ext uri="{FF2B5EF4-FFF2-40B4-BE49-F238E27FC236}">
                <a16:creationId xmlns:a16="http://schemas.microsoft.com/office/drawing/2014/main" id="{BA8C97C3-6F67-485C-80D1-D3D6237C9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291" y="2139472"/>
            <a:ext cx="6617773" cy="43090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100E-7B11-469A-83A8-DA4F290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15</a:t>
            </a:fld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4C1684-4924-49A9-8E24-44C66DE848DB}"/>
              </a:ext>
            </a:extLst>
          </p:cNvPr>
          <p:cNvSpPr txBox="1"/>
          <p:nvPr/>
        </p:nvSpPr>
        <p:spPr>
          <a:xfrm>
            <a:off x="6375666" y="6461562"/>
            <a:ext cx="4136627" cy="2688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Schedule 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2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576E04-BA34-4597-8F97-B162CC6EB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7C734818-70DD-433F-B5C3-FCD24557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5811"/>
            <a:ext cx="3448424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44A75B3-95A2-4F69-BBDB-FB06D4CC8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75F1-B5FB-4E6F-B7DD-685B2C99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16</a:t>
            </a:fld>
            <a:endParaRPr lang="en-US" sz="200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A0D87-C67E-4A2F-8276-2131CBB67E6C}"/>
              </a:ext>
            </a:extLst>
          </p:cNvPr>
          <p:cNvSpPr txBox="1">
            <a:spLocks/>
          </p:cNvSpPr>
          <p:nvPr/>
        </p:nvSpPr>
        <p:spPr>
          <a:xfrm>
            <a:off x="680484" y="675166"/>
            <a:ext cx="2355111" cy="1528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Calibri"/>
                <a:cs typeface="Calibri"/>
              </a:rPr>
              <a:t>FR3.2.24: Staff availability</a:t>
            </a:r>
            <a:endParaRPr lang="en-US">
              <a:latin typeface="Walbaum Display Light"/>
              <a:cs typeface="Calibri"/>
            </a:endParaRPr>
          </a:p>
          <a:p>
            <a:r>
              <a:rPr lang="en-US" sz="2400" b="1">
                <a:latin typeface="Calibri"/>
                <a:cs typeface="Calibri"/>
              </a:rPr>
              <a:t>input</a:t>
            </a:r>
          </a:p>
        </p:txBody>
      </p:sp>
      <p:pic>
        <p:nvPicPr>
          <p:cNvPr id="7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7040A15B-7499-4DE8-B414-1A386B526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5" y="2483331"/>
            <a:ext cx="5537299" cy="36129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6A769-73BE-4178-8B53-CC1CE1253551}"/>
              </a:ext>
            </a:extLst>
          </p:cNvPr>
          <p:cNvSpPr txBox="1"/>
          <p:nvPr/>
        </p:nvSpPr>
        <p:spPr>
          <a:xfrm>
            <a:off x="864417" y="6222017"/>
            <a:ext cx="4136627" cy="2688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Staff Availability Input</a:t>
            </a:r>
            <a:endParaRPr lang="en-US"/>
          </a:p>
        </p:txBody>
      </p:sp>
      <p:pic>
        <p:nvPicPr>
          <p:cNvPr id="3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CE9495D-C1AF-43E8-94CF-46B4D747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41" y="216300"/>
            <a:ext cx="5949604" cy="62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17593CD-5344-4D05-A3CF-7E6B514A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External interfaces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9D46-8721-43C1-B587-44C2D726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17</a:t>
            </a:fld>
            <a:endParaRPr lang="en-US" sz="200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28FED73-9011-411E-B0B0-3AF2BD74F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85876"/>
              </p:ext>
            </p:extLst>
          </p:nvPr>
        </p:nvGraphicFramePr>
        <p:xfrm>
          <a:off x="818708" y="2083777"/>
          <a:ext cx="10712302" cy="397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896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06DC-2366-471D-A352-FA627C6C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 b="1">
                <a:latin typeface="Calibri"/>
                <a:cs typeface="Calibri"/>
              </a:rPr>
              <a:t>Non-Functional Requirements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7E3A5-9C98-417C-9AEB-84E578AD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dirty="0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8212D4-15EA-46CD-9206-E848DD8FD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308013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6108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7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9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1B240C-C3F2-447A-AED4-56E7CA4E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084614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Design constraints</a:t>
            </a:r>
          </a:p>
        </p:txBody>
      </p: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E64ED-787D-4B91-9914-38812B6A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19</a:t>
            </a:fld>
            <a:endParaRPr lang="en-US" sz="20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62CD591-E873-4740-9C82-9BA171E3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153552"/>
              </p:ext>
            </p:extLst>
          </p:nvPr>
        </p:nvGraphicFramePr>
        <p:xfrm>
          <a:off x="613089" y="2022150"/>
          <a:ext cx="10264779" cy="3193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965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22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E1331A-514F-4C06-80DB-FD0ED3B9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239078"/>
            <a:ext cx="7802880" cy="32315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latin typeface="Calibri"/>
                <a:cs typeface="Times"/>
              </a:rPr>
              <a:t>Introduction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4ABD7-8D32-47EA-A2CC-C343293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b="1" dirty="0" smtClean="0"/>
              <a:pPr>
                <a:spcAft>
                  <a:spcPts val="600"/>
                </a:spcAft>
              </a:pPr>
              <a:t>2</a:t>
            </a:fld>
            <a:endParaRPr lang="en-US" sz="2000" b="1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513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9AE823-3B21-4BFB-888B-B5D20891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Logical database requirements</a:t>
            </a:r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DA4D7-DF5C-4B86-A368-1E9F809A8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781" y="2305221"/>
            <a:ext cx="5831833" cy="3824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Business user collection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Unique business id 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Company name 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Company phone number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Role types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Password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Company Staff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Announcements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Schedules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Messages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100E-7B11-469A-83A8-DA4F290A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20</a:t>
            </a:fld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C65799-DA6B-4AA8-A9F3-3AA71A7685C1}"/>
              </a:ext>
            </a:extLst>
          </p:cNvPr>
          <p:cNvSpPr txBox="1">
            <a:spLocks/>
          </p:cNvSpPr>
          <p:nvPr/>
        </p:nvSpPr>
        <p:spPr>
          <a:xfrm>
            <a:off x="5879931" y="1998689"/>
            <a:ext cx="5831833" cy="3824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Staff user collection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Unique staff id </a:t>
            </a:r>
          </a:p>
          <a:p>
            <a:pPr lvl="1">
              <a:lnSpc>
                <a:spcPct val="90000"/>
              </a:lnSpc>
            </a:pPr>
            <a:r>
              <a:rPr lang="en-US">
                <a:ea typeface="+mn-lt"/>
                <a:cs typeface="+mn-lt"/>
              </a:rPr>
              <a:t>Staff first name</a:t>
            </a:r>
          </a:p>
          <a:p>
            <a:pPr lvl="1">
              <a:lnSpc>
                <a:spcPct val="90000"/>
              </a:lnSpc>
            </a:pPr>
            <a:r>
              <a:rPr lang="en-US"/>
              <a:t>Staff last name</a:t>
            </a:r>
          </a:p>
          <a:p>
            <a:pPr lvl="1">
              <a:lnSpc>
                <a:spcPct val="90000"/>
              </a:lnSpc>
            </a:pPr>
            <a:r>
              <a:rPr lang="en-US"/>
              <a:t>Password</a:t>
            </a:r>
          </a:p>
          <a:p>
            <a:pPr lvl="1">
              <a:lnSpc>
                <a:spcPct val="90000"/>
              </a:lnSpc>
            </a:pPr>
            <a:r>
              <a:rPr lang="en-US"/>
              <a:t>Schedule</a:t>
            </a:r>
          </a:p>
          <a:p>
            <a:pPr lvl="1">
              <a:lnSpc>
                <a:spcPct val="90000"/>
              </a:lnSpc>
            </a:pPr>
            <a:r>
              <a:rPr lang="en-US"/>
              <a:t>Role</a:t>
            </a:r>
          </a:p>
          <a:p>
            <a:pPr lvl="1">
              <a:lnSpc>
                <a:spcPct val="90000"/>
              </a:lnSpc>
            </a:pPr>
            <a:r>
              <a:rPr lang="en-US"/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2007436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21297" y="-4974"/>
            <a:ext cx="9470703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135315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339037"/>
              <a:gd name="connsiteY0" fmla="*/ 0 h 6874927"/>
              <a:gd name="connsiteX1" fmla="*/ 4339037 w 4339037"/>
              <a:gd name="connsiteY1" fmla="*/ 0 h 6874927"/>
              <a:gd name="connsiteX2" fmla="*/ 3135315 w 4339037"/>
              <a:gd name="connsiteY2" fmla="*/ 6874927 h 6874927"/>
              <a:gd name="connsiteX3" fmla="*/ 0 w 4339037"/>
              <a:gd name="connsiteY3" fmla="*/ 6863976 h 6874927"/>
              <a:gd name="connsiteX4" fmla="*/ 0 w 4339037"/>
              <a:gd name="connsiteY4" fmla="*/ 0 h 6874927"/>
              <a:gd name="connsiteX0" fmla="*/ 0 w 4339037"/>
              <a:gd name="connsiteY0" fmla="*/ 0 h 6874927"/>
              <a:gd name="connsiteX1" fmla="*/ 4339037 w 4339037"/>
              <a:gd name="connsiteY1" fmla="*/ 0 h 6874927"/>
              <a:gd name="connsiteX2" fmla="*/ 3325969 w 4339037"/>
              <a:gd name="connsiteY2" fmla="*/ 6874927 h 6874927"/>
              <a:gd name="connsiteX3" fmla="*/ 0 w 4339037"/>
              <a:gd name="connsiteY3" fmla="*/ 6863976 h 6874927"/>
              <a:gd name="connsiteX4" fmla="*/ 0 w 4339037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9037" h="6874927">
                <a:moveTo>
                  <a:pt x="0" y="0"/>
                </a:moveTo>
                <a:lnTo>
                  <a:pt x="4339037" y="0"/>
                </a:lnTo>
                <a:lnTo>
                  <a:pt x="3325969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F114A-FA82-499B-A91E-85585B2E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580" y="2953253"/>
            <a:ext cx="2123564" cy="9713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>
                <a:latin typeface="Calibri"/>
                <a:cs typeface="Calibri"/>
              </a:rPr>
              <a:t>Business </a:t>
            </a:r>
            <a:br>
              <a:rPr lang="en-US" sz="2800">
                <a:latin typeface="Calibri"/>
              </a:rPr>
            </a:br>
            <a:r>
              <a:rPr lang="en-US" sz="2800">
                <a:latin typeface="Calibri"/>
                <a:cs typeface="Calibri"/>
              </a:rPr>
              <a:t>Data Flow Diagram</a:t>
            </a:r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478306"/>
            <a:ext cx="4049486" cy="33916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1798" y="8966"/>
            <a:ext cx="658529" cy="6860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9CDEDECF-0503-4677-90AA-79E78285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8" y="-17524"/>
            <a:ext cx="10209661" cy="687848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CB196-3AFF-4D0A-B037-28B9A2A6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82989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ED61EC8C-9F54-4671-8E82-4AE6101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21297" y="-4974"/>
            <a:ext cx="9470703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135315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339037"/>
              <a:gd name="connsiteY0" fmla="*/ 0 h 6874927"/>
              <a:gd name="connsiteX1" fmla="*/ 4339037 w 4339037"/>
              <a:gd name="connsiteY1" fmla="*/ 0 h 6874927"/>
              <a:gd name="connsiteX2" fmla="*/ 3135315 w 4339037"/>
              <a:gd name="connsiteY2" fmla="*/ 6874927 h 6874927"/>
              <a:gd name="connsiteX3" fmla="*/ 0 w 4339037"/>
              <a:gd name="connsiteY3" fmla="*/ 6863976 h 6874927"/>
              <a:gd name="connsiteX4" fmla="*/ 0 w 4339037"/>
              <a:gd name="connsiteY4" fmla="*/ 0 h 6874927"/>
              <a:gd name="connsiteX0" fmla="*/ 0 w 4339037"/>
              <a:gd name="connsiteY0" fmla="*/ 0 h 6874927"/>
              <a:gd name="connsiteX1" fmla="*/ 4339037 w 4339037"/>
              <a:gd name="connsiteY1" fmla="*/ 0 h 6874927"/>
              <a:gd name="connsiteX2" fmla="*/ 3325969 w 4339037"/>
              <a:gd name="connsiteY2" fmla="*/ 6874927 h 6874927"/>
              <a:gd name="connsiteX3" fmla="*/ 0 w 4339037"/>
              <a:gd name="connsiteY3" fmla="*/ 6863976 h 6874927"/>
              <a:gd name="connsiteX4" fmla="*/ 0 w 4339037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9037" h="6874927">
                <a:moveTo>
                  <a:pt x="0" y="0"/>
                </a:moveTo>
                <a:lnTo>
                  <a:pt x="4339037" y="0"/>
                </a:lnTo>
                <a:lnTo>
                  <a:pt x="3325969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F114A-FA82-499B-A91E-85585B2E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982" y="2953253"/>
            <a:ext cx="1856621" cy="9445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>
                <a:latin typeface="Calibri"/>
                <a:cs typeface="Calibri"/>
              </a:rPr>
              <a:t>Staff</a:t>
            </a:r>
            <a:br>
              <a:rPr lang="en-US" sz="2800">
                <a:latin typeface="Calibri"/>
              </a:rPr>
            </a:br>
            <a:r>
              <a:rPr lang="en-US" sz="2800">
                <a:latin typeface="Calibri"/>
                <a:cs typeface="Calibri"/>
              </a:rPr>
              <a:t>Data Flow</a:t>
            </a:r>
            <a:br>
              <a:rPr lang="en-US" sz="2800">
                <a:latin typeface="Calibri"/>
                <a:cs typeface="Calibri"/>
              </a:rPr>
            </a:br>
            <a:r>
              <a:rPr lang="en-US" sz="2800">
                <a:latin typeface="Calibri"/>
                <a:cs typeface="Calibri"/>
              </a:rPr>
              <a:t>Diagram</a:t>
            </a:r>
            <a:endParaRPr lang="en-US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3478306"/>
            <a:ext cx="4049486" cy="33916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1798" y="8966"/>
            <a:ext cx="658529" cy="686098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4" descr="Diagram, schematic&#10;&#10;Description automatically generated">
            <a:extLst>
              <a:ext uri="{FF2B5EF4-FFF2-40B4-BE49-F238E27FC236}">
                <a16:creationId xmlns:a16="http://schemas.microsoft.com/office/drawing/2014/main" id="{9985AD9A-9925-47BC-AF2B-12DD16BDA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37" y="3181"/>
            <a:ext cx="10165980" cy="688561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E882C4-422D-47E8-B320-C4FA7EDC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08285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22743B-F6C4-48F4-8F5D-AC6E1B2B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References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4076-C72B-4E3A-9AD1-2BD2A8422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14300" algn="l"/>
                <a:tab pos="228600" algn="l"/>
                <a:tab pos="457200" algn="l"/>
              </a:tabLst>
            </a:pPr>
            <a:r>
              <a:rPr lang="en-US">
                <a:effectLst/>
                <a:latin typeface="Times"/>
                <a:ea typeface="Times" panose="02020603050405020304" pitchFamily="18" charset="0"/>
                <a:cs typeface="Times"/>
              </a:rPr>
              <a:t>[1] Google, “Firebase Build Documentation” </a:t>
            </a:r>
            <a:r>
              <a:rPr lang="en-US">
                <a:effectLst/>
                <a:latin typeface="Times"/>
                <a:ea typeface="Times" panose="02020603050405020304" pitchFamily="18" charset="0"/>
                <a:cs typeface="Times New Roman"/>
              </a:rPr>
              <a:t>  </a:t>
            </a:r>
            <a:r>
              <a:rPr lang="en-US">
                <a:effectLst/>
                <a:latin typeface="Times"/>
                <a:ea typeface="Times" panose="02020603050405020304" pitchFamily="18" charset="0"/>
                <a:cs typeface="Times"/>
                <a:hlinkClick r:id="rId2"/>
              </a:rPr>
              <a:t>https://firebase.google.com/docs/build</a:t>
            </a:r>
            <a:endParaRPr lang="en-US">
              <a:effectLst/>
              <a:latin typeface="Times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  <a:tabLst>
                <a:tab pos="114300" algn="l"/>
                <a:tab pos="228600" algn="l"/>
                <a:tab pos="457200" algn="l"/>
              </a:tabLst>
            </a:pPr>
            <a:r>
              <a:rPr lang="en-US">
                <a:ea typeface="+mn-lt"/>
                <a:cs typeface="+mn-lt"/>
              </a:rPr>
              <a:t>[2] Google, “Firebase </a:t>
            </a:r>
            <a:r>
              <a:rPr lang="en-US" err="1">
                <a:ea typeface="+mn-lt"/>
                <a:cs typeface="+mn-lt"/>
              </a:rPr>
              <a:t>Firestore</a:t>
            </a:r>
            <a:r>
              <a:rPr lang="en-US">
                <a:ea typeface="+mn-lt"/>
                <a:cs typeface="+mn-lt"/>
              </a:rPr>
              <a:t> Collection Structure” </a:t>
            </a:r>
            <a:r>
              <a:rPr lang="en-US" u="sng">
                <a:ea typeface="+mn-lt"/>
                <a:cs typeface="+mn-lt"/>
                <a:hlinkClick r:id="rId3"/>
              </a:rPr>
              <a:t>https://firebase.google.com/docs/firestore/manage-data/structure-data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27" name="Graphic 26" descr="Globe">
            <a:extLst>
              <a:ext uri="{FF2B5EF4-FFF2-40B4-BE49-F238E27FC236}">
                <a16:creationId xmlns:a16="http://schemas.microsoft.com/office/drawing/2014/main" id="{F815330A-F6F4-4EF0-B7EE-9B41A2DE4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57252" y="2458528"/>
            <a:ext cx="3866071" cy="38660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7637E-37D4-4E1F-A1C1-F98EBE45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64211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569E9-077A-4200-8A1A-F3CCAC67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350" y="54196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D749AB79-6BC5-4D5C-992D-8028A1CC6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51981"/>
            <a:ext cx="5562600" cy="5562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844E4A-2D2A-4DB1-BEB5-D15F39F0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r>
              <a:rPr lang="en-US" sz="200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1667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0FFD88-D3A5-445D-B03A-8F0B8B27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Definitions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08DB-9088-45A2-B5BD-E8EB8A5E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3</a:t>
            </a:fld>
            <a:endParaRPr lang="en-US" sz="2000"/>
          </a:p>
        </p:txBody>
      </p:sp>
      <p:graphicFrame>
        <p:nvGraphicFramePr>
          <p:cNvPr id="39" name="Content Placeholder 4">
            <a:extLst>
              <a:ext uri="{FF2B5EF4-FFF2-40B4-BE49-F238E27FC236}">
                <a16:creationId xmlns:a16="http://schemas.microsoft.com/office/drawing/2014/main" id="{A22C9511-2D81-4F13-BA33-BF625D32E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687880"/>
              </p:ext>
            </p:extLst>
          </p:nvPr>
        </p:nvGraphicFramePr>
        <p:xfrm>
          <a:off x="1457513" y="2552700"/>
          <a:ext cx="9434692" cy="3404392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2522169">
                  <a:extLst>
                    <a:ext uri="{9D8B030D-6E8A-4147-A177-3AD203B41FA5}">
                      <a16:colId xmlns:a16="http://schemas.microsoft.com/office/drawing/2014/main" val="354587289"/>
                    </a:ext>
                  </a:extLst>
                </a:gridCol>
                <a:gridCol w="6912523">
                  <a:extLst>
                    <a:ext uri="{9D8B030D-6E8A-4147-A177-3AD203B41FA5}">
                      <a16:colId xmlns:a16="http://schemas.microsoft.com/office/drawing/2014/main" val="2294476810"/>
                    </a:ext>
                  </a:extLst>
                </a:gridCol>
              </a:tblGrid>
              <a:tr h="528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2200" b="0">
                          <a:effectLst/>
                        </a:rPr>
                        <a:t>Term</a:t>
                      </a:r>
                      <a:endParaRPr lang="en-US" sz="2200" b="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2200">
                          <a:effectLst/>
                        </a:rPr>
                        <a:t>Definition</a:t>
                      </a:r>
                      <a:endParaRPr lang="en-US" sz="22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extLst>
                  <a:ext uri="{0D108BD9-81ED-4DB2-BD59-A6C34878D82A}">
                    <a16:rowId xmlns:a16="http://schemas.microsoft.com/office/drawing/2014/main" val="2879651817"/>
                  </a:ext>
                </a:extLst>
              </a:tr>
              <a:tr h="426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700">
                          <a:effectLst/>
                        </a:rPr>
                        <a:t>Availability</a:t>
                      </a:r>
                      <a:endParaRPr lang="en-US" sz="17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The specified times and days of the week an employee is willing to be scheduled.</a:t>
                      </a:r>
                      <a:endParaRPr lang="en-US" sz="14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extLst>
                  <a:ext uri="{0D108BD9-81ED-4DB2-BD59-A6C34878D82A}">
                    <a16:rowId xmlns:a16="http://schemas.microsoft.com/office/drawing/2014/main" val="233801391"/>
                  </a:ext>
                </a:extLst>
              </a:tr>
              <a:tr h="426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700">
                          <a:effectLst/>
                        </a:rPr>
                        <a:t>Business</a:t>
                      </a:r>
                      <a:endParaRPr lang="en-US" sz="17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company that has a sign up for the use of eTimely.</a:t>
                      </a:r>
                      <a:endParaRPr lang="en-US" sz="14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extLst>
                  <a:ext uri="{0D108BD9-81ED-4DB2-BD59-A6C34878D82A}">
                    <a16:rowId xmlns:a16="http://schemas.microsoft.com/office/drawing/2014/main" val="646487735"/>
                  </a:ext>
                </a:extLst>
              </a:tr>
              <a:tr h="426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700">
                          <a:effectLst/>
                        </a:rPr>
                        <a:t>Employee</a:t>
                      </a:r>
                      <a:endParaRPr lang="en-US" sz="17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A singular person who works at the business who is using eTimely.</a:t>
                      </a:r>
                      <a:endParaRPr lang="en-US" sz="14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extLst>
                  <a:ext uri="{0D108BD9-81ED-4DB2-BD59-A6C34878D82A}">
                    <a16:rowId xmlns:a16="http://schemas.microsoft.com/office/drawing/2014/main" val="745778378"/>
                  </a:ext>
                </a:extLst>
              </a:tr>
              <a:tr h="4268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700">
                          <a:effectLst/>
                        </a:rPr>
                        <a:t>Organization</a:t>
                      </a:r>
                      <a:endParaRPr lang="en-US" sz="17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A business account and all associated staff accounts.</a:t>
                      </a:r>
                      <a:endParaRPr lang="en-US" sz="14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extLst>
                  <a:ext uri="{0D108BD9-81ED-4DB2-BD59-A6C34878D82A}">
                    <a16:rowId xmlns:a16="http://schemas.microsoft.com/office/drawing/2014/main" val="2213842063"/>
                  </a:ext>
                </a:extLst>
              </a:tr>
              <a:tr h="471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700">
                          <a:effectLst/>
                        </a:rPr>
                        <a:t>Staff</a:t>
                      </a:r>
                      <a:endParaRPr lang="en-US" sz="1700">
                        <a:effectLst/>
                        <a:latin typeface="Univers Condensed Light"/>
                      </a:endParaRPr>
                    </a:p>
                  </a:txBody>
                  <a:tcPr marL="75460" marR="754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All employees of a business.</a:t>
                      </a:r>
                      <a:endParaRPr lang="en-US" sz="14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extLst>
                  <a:ext uri="{0D108BD9-81ED-4DB2-BD59-A6C34878D82A}">
                    <a16:rowId xmlns:a16="http://schemas.microsoft.com/office/drawing/2014/main" val="140479750"/>
                  </a:ext>
                </a:extLst>
              </a:tr>
              <a:tr h="6970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700">
                          <a:effectLst/>
                        </a:rPr>
                        <a:t>User</a:t>
                      </a:r>
                      <a:endParaRPr lang="en-US" sz="17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457200" algn="l"/>
                        </a:tabLst>
                      </a:pPr>
                      <a:r>
                        <a:rPr lang="en-US" sz="1400">
                          <a:effectLst/>
                        </a:rPr>
                        <a:t>Any person using the application, generally someone using a business or staff account.</a:t>
                      </a:r>
                      <a:endParaRPr lang="en-US" sz="1400">
                        <a:effectLst/>
                        <a:latin typeface="Univers Condensed Light"/>
                        <a:ea typeface="Times" panose="02020603050405020304" pitchFamily="18" charset="0"/>
                        <a:cs typeface="Times New Roman"/>
                      </a:endParaRPr>
                    </a:p>
                  </a:txBody>
                  <a:tcPr marL="75460" marR="75460" marT="0" marB="0"/>
                </a:tc>
                <a:extLst>
                  <a:ext uri="{0D108BD9-81ED-4DB2-BD59-A6C34878D82A}">
                    <a16:rowId xmlns:a16="http://schemas.microsoft.com/office/drawing/2014/main" val="241727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45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D0B1AA8-06F9-4257-A574-930D29DF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Purpose and scope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4A6BE-5F95-4CDA-9387-961E8F18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4</a:t>
            </a:fld>
            <a:endParaRPr lang="en-US" sz="2000"/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50CB84F2-00EF-4AC1-B6DF-92FFCFC85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213353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3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3F1FC93-1440-4B98-BEA3-8750A194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EFCBD-0E25-4618-9CC4-E190B706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318" y="418913"/>
            <a:ext cx="8256978" cy="1004704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/>
                <a:cs typeface="Calibri"/>
              </a:rPr>
              <a:t>Product perspective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8097BD-3640-487B-BBD8-EE139DA0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40570" y="0"/>
            <a:ext cx="5851430" cy="18579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B72F05-10A2-4D83-96F2-5DDFC587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-27296" y="1006592"/>
            <a:ext cx="12246591" cy="9280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8B176-45CB-4EDE-85E2-5D7E4DBD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dirty="0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20" name="Content Placeholder 8">
            <a:extLst>
              <a:ext uri="{FF2B5EF4-FFF2-40B4-BE49-F238E27FC236}">
                <a16:creationId xmlns:a16="http://schemas.microsoft.com/office/drawing/2014/main" id="{F2F696D5-36F1-47A6-9ADA-F6F11D749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55740"/>
              </p:ext>
            </p:extLst>
          </p:nvPr>
        </p:nvGraphicFramePr>
        <p:xfrm>
          <a:off x="821317" y="2442050"/>
          <a:ext cx="10556665" cy="3522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87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42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44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46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48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50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52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54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3CDD21C-B52E-473A-99AB-0EE400280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sz="3200" b="1">
                <a:latin typeface="Calibri"/>
                <a:cs typeface="Calibri"/>
              </a:rPr>
              <a:t>User Characteristics</a:t>
            </a:r>
          </a:p>
        </p:txBody>
      </p:sp>
      <p:cxnSp>
        <p:nvCxnSpPr>
          <p:cNvPr id="83" name="Straight Connector 56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7FC3C-E148-46E1-BA98-F3E71E0A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85" name="Content Placeholder 5">
            <a:extLst>
              <a:ext uri="{FF2B5EF4-FFF2-40B4-BE49-F238E27FC236}">
                <a16:creationId xmlns:a16="http://schemas.microsoft.com/office/drawing/2014/main" id="{6348584C-0342-49BE-BF78-BE0A0CA21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715691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308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593CD-5344-4D05-A3CF-7E6B514A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 sz="2800" b="1">
                <a:latin typeface="Calibri"/>
                <a:cs typeface="Calibri"/>
              </a:rPr>
              <a:t>Assumptions and Constraints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9D46-8721-43C1-B587-44C2D726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smtClean="0"/>
              <a:pPr>
                <a:spcAft>
                  <a:spcPts val="600"/>
                </a:spcAft>
              </a:pPr>
              <a:t>7</a:t>
            </a:fld>
            <a:endParaRPr lang="en-US" sz="20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B2ED4F5-C749-4541-82A6-B02E4ABD97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347774"/>
              </p:ext>
            </p:extLst>
          </p:nvPr>
        </p:nvGraphicFramePr>
        <p:xfrm>
          <a:off x="2464942" y="2272810"/>
          <a:ext cx="7262115" cy="3862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089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22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4">
            <a:extLst>
              <a:ext uri="{FF2B5EF4-FFF2-40B4-BE49-F238E27FC236}">
                <a16:creationId xmlns:a16="http://schemas.microsoft.com/office/drawing/2014/main" id="{9A92F9DC-743D-47E7-A019-EE09540F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069EA-6174-4A3D-AA1F-4A40E10B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2995295"/>
            <a:ext cx="7802880" cy="14753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>
                <a:latin typeface="Calibri"/>
                <a:cs typeface="Calibri"/>
              </a:rPr>
              <a:t>Specific requirements &amp; User interfaces</a:t>
            </a:r>
          </a:p>
        </p:txBody>
      </p:sp>
      <p:cxnSp>
        <p:nvCxnSpPr>
          <p:cNvPr id="45" name="Straight Connector 26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2" y="19556"/>
            <a:ext cx="8547253" cy="23223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B0A4F542-D561-4AFB-8321-EB900BAF0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-17931" y="0"/>
            <a:ext cx="1461005" cy="461772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5CF9B-2EE1-4DE3-BC63-70853E20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8</a:t>
            </a:fld>
            <a:endParaRPr lang="en-US" sz="2000"/>
          </a:p>
        </p:txBody>
      </p:sp>
      <p:cxnSp>
        <p:nvCxnSpPr>
          <p:cNvPr id="47" name="Straight Connector 30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935720" y="3957320"/>
            <a:ext cx="3272713" cy="290067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32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3326" y="0"/>
            <a:ext cx="1332509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4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37960" y="0"/>
            <a:ext cx="5654039" cy="220625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36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196840"/>
            <a:ext cx="5181599" cy="16416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1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F1D8699-067D-4768-9F87-3E302B379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B171A-682F-4E16-80F5-DE77B0BD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/>
          </a:bodyPr>
          <a:lstStyle/>
          <a:p>
            <a:r>
              <a:rPr lang="en-US" sz="3600" b="1">
                <a:latin typeface="Calibri"/>
                <a:cs typeface="Calibri"/>
              </a:rPr>
              <a:t>Default view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7A364443-B44B-44C9-B8C4-AED23CB6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745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313983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C5950BAB-F521-4A52-A263-D10578977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85530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B3087726-EFA7-48B6-8527-80902BB55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14436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2">
            <a:extLst>
              <a:ext uri="{FF2B5EF4-FFF2-40B4-BE49-F238E27FC236}">
                <a16:creationId xmlns:a16="http://schemas.microsoft.com/office/drawing/2014/main" id="{8E972B62-9819-493C-A305-2C04A2D4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2C852-A6C5-4ABB-A89B-3699E00B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fld id="{312CC964-A50B-4C29-B4E4-2C30BB34CCF3}" type="slidenum">
              <a:rPr lang="en-US" sz="2000" dirty="0" smtClean="0"/>
              <a:pPr>
                <a:spcAft>
                  <a:spcPts val="600"/>
                </a:spcAft>
              </a:pPr>
              <a:t>9</a:t>
            </a:fld>
            <a:endParaRPr lang="en-US" sz="2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5282B5-C19F-4F17-B431-DABE5D0BB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364" y="2057104"/>
            <a:ext cx="6622068" cy="436181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B035B86-16A9-43C9-B8BA-8AC1BB3F9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781" y="1586517"/>
            <a:ext cx="5831833" cy="38249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FR3.2.1: Landing Page</a:t>
            </a:r>
          </a:p>
          <a:p>
            <a:r>
              <a:rPr lang="en-US"/>
              <a:t>FR3.2.2: About Us Page</a:t>
            </a:r>
          </a:p>
          <a:p>
            <a:r>
              <a:rPr lang="en-US"/>
              <a:t>FR3.2.3: Contact Us Window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439028-5007-4158-890D-63325640C42A}"/>
              </a:ext>
            </a:extLst>
          </p:cNvPr>
          <p:cNvSpPr txBox="1"/>
          <p:nvPr/>
        </p:nvSpPr>
        <p:spPr>
          <a:xfrm>
            <a:off x="6375666" y="6461562"/>
            <a:ext cx="4136627" cy="26888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Landing 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1358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RightStep">
      <a:dk1>
        <a:srgbClr val="000000"/>
      </a:dk1>
      <a:lt1>
        <a:srgbClr val="FFFFFF"/>
      </a:lt1>
      <a:dk2>
        <a:srgbClr val="41242B"/>
      </a:dk2>
      <a:lt2>
        <a:srgbClr val="E2E8E2"/>
      </a:lt2>
      <a:accent1>
        <a:srgbClr val="C740D0"/>
      </a:accent1>
      <a:accent2>
        <a:srgbClr val="BE2E8B"/>
      </a:accent2>
      <a:accent3>
        <a:srgbClr val="D04061"/>
      </a:accent3>
      <a:accent4>
        <a:srgbClr val="BE492E"/>
      </a:accent4>
      <a:accent5>
        <a:srgbClr val="D09740"/>
      </a:accent5>
      <a:accent6>
        <a:srgbClr val="A4A729"/>
      </a:accent6>
      <a:hlink>
        <a:srgbClr val="379531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8E8"/>
      </a:lt2>
      <a:accent1>
        <a:srgbClr val="E8747D"/>
      </a:accent1>
      <a:accent2>
        <a:srgbClr val="E38656"/>
      </a:accent2>
      <a:accent3>
        <a:srgbClr val="BEA046"/>
      </a:accent3>
      <a:accent4>
        <a:srgbClr val="99AC41"/>
      </a:accent4>
      <a:accent5>
        <a:srgbClr val="78B44F"/>
      </a:accent5>
      <a:accent6>
        <a:srgbClr val="3CBA3D"/>
      </a:accent6>
      <a:hlink>
        <a:srgbClr val="568E8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12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AngleLinesVTI</vt:lpstr>
      <vt:lpstr>BrushVTI</vt:lpstr>
      <vt:lpstr>Software Requirements Specification</vt:lpstr>
      <vt:lpstr>Introduction</vt:lpstr>
      <vt:lpstr>Definitions</vt:lpstr>
      <vt:lpstr>Purpose and scope</vt:lpstr>
      <vt:lpstr>Product perspective</vt:lpstr>
      <vt:lpstr>User Characteristics</vt:lpstr>
      <vt:lpstr>Assumptions and Constraints</vt:lpstr>
      <vt:lpstr>Specific requirements &amp; User interfaces</vt:lpstr>
      <vt:lpstr>Default view</vt:lpstr>
      <vt:lpstr>Account creation</vt:lpstr>
      <vt:lpstr>FR3.2.5: Staff user account registration</vt:lpstr>
      <vt:lpstr>SHARED user view</vt:lpstr>
      <vt:lpstr>Business user view</vt:lpstr>
      <vt:lpstr>PowerPoint Presentation</vt:lpstr>
      <vt:lpstr>Staff user view</vt:lpstr>
      <vt:lpstr>PowerPoint Presentation</vt:lpstr>
      <vt:lpstr>External interfaces</vt:lpstr>
      <vt:lpstr>Non-Functional Requirements</vt:lpstr>
      <vt:lpstr>Design constraints</vt:lpstr>
      <vt:lpstr>Logical database requirements</vt:lpstr>
      <vt:lpstr>Business  Data Flow Diagram</vt:lpstr>
      <vt:lpstr>Staff Data Flow Diagram</vt:lpstr>
      <vt:lpstr>References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2022-02-07T22:20:11Z</dcterms:created>
  <dcterms:modified xsi:type="dcterms:W3CDTF">2022-02-19T22:39:55Z</dcterms:modified>
</cp:coreProperties>
</file>