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12AE9D-3C14-4390-822A-0DD35A0456D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E6D232-2D35-4885-ACCB-26DFB31690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Desk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Hendon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KPIs</a:t>
            </a:r>
          </a:p>
          <a:p>
            <a:r>
              <a:rPr lang="en-US" dirty="0" smtClean="0"/>
              <a:t>percentage </a:t>
            </a:r>
            <a:r>
              <a:rPr lang="en-US" dirty="0"/>
              <a:t>of tickets closed without escalation to second or third line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average </a:t>
            </a:r>
            <a:r>
              <a:rPr lang="en-US" dirty="0"/>
              <a:t>cost of handling specific request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 </a:t>
            </a:r>
            <a:r>
              <a:rPr lang="en-US" dirty="0"/>
              <a:t>average time to escalate a </a:t>
            </a:r>
            <a:r>
              <a:rPr lang="en-US" dirty="0" smtClean="0"/>
              <a:t>ticket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SMART goals for the job like: being able to complete and close tickets 95% of the time, Having a 24 hour response time to tickets.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4" y="1737360"/>
            <a:ext cx="3800476" cy="4897728"/>
          </a:xfrm>
        </p:spPr>
      </p:pic>
    </p:spTree>
    <p:extLst>
      <p:ext uri="{BB962C8B-B14F-4D97-AF65-F5344CB8AC3E}">
        <p14:creationId xmlns:p14="http://schemas.microsoft.com/office/powerpoint/2010/main" val="175055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Survey 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418724"/>
              </p:ext>
            </p:extLst>
          </p:nvPr>
        </p:nvGraphicFramePr>
        <p:xfrm>
          <a:off x="838200" y="1825625"/>
          <a:ext cx="901337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05">
                  <a:extLst>
                    <a:ext uri="{9D8B030D-6E8A-4147-A177-3AD203B41FA5}">
                      <a16:colId xmlns:a16="http://schemas.microsoft.com/office/drawing/2014/main" val="289355377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3858296731"/>
                    </a:ext>
                  </a:extLst>
                </a:gridCol>
                <a:gridCol w="1222066">
                  <a:extLst>
                    <a:ext uri="{9D8B030D-6E8A-4147-A177-3AD203B41FA5}">
                      <a16:colId xmlns:a16="http://schemas.microsoft.com/office/drawing/2014/main" val="4844157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913520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49942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716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Dissatisfied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Dissatisfied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Service Desk had the ability to solve your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6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smtClean="0"/>
                        <a:t>issue </a:t>
                      </a:r>
                      <a:r>
                        <a:rPr lang="en-US" dirty="0" smtClean="0"/>
                        <a:t>was handled</a:t>
                      </a:r>
                      <a:r>
                        <a:rPr lang="en-US" baseline="0" dirty="0" smtClean="0"/>
                        <a:t> in a courteous manner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7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smtClean="0"/>
                        <a:t>issue </a:t>
                      </a:r>
                      <a:r>
                        <a:rPr lang="en-US" dirty="0" smtClean="0"/>
                        <a:t>was handled</a:t>
                      </a:r>
                      <a:r>
                        <a:rPr lang="en-US" baseline="0" dirty="0" smtClean="0"/>
                        <a:t> quickly and efficiently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8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satisfaction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0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646" y="1450731"/>
            <a:ext cx="10374923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159" y="0"/>
            <a:ext cx="8957895" cy="62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8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102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Service Desk</vt:lpstr>
      <vt:lpstr>Goals and KPIs</vt:lpstr>
      <vt:lpstr>Service Level Agreement </vt:lpstr>
      <vt:lpstr>Satisfaction Survey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Hendon</dc:creator>
  <cp:lastModifiedBy>Hendon, Christopher</cp:lastModifiedBy>
  <cp:revision>9</cp:revision>
  <dcterms:created xsi:type="dcterms:W3CDTF">2017-11-09T15:20:02Z</dcterms:created>
  <dcterms:modified xsi:type="dcterms:W3CDTF">2017-11-14T15:46:56Z</dcterms:modified>
</cp:coreProperties>
</file>