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DFD4"/>
    <a:srgbClr val="7080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84"/>
  </p:normalViewPr>
  <p:slideViewPr>
    <p:cSldViewPr snapToGrid="0">
      <p:cViewPr varScale="1">
        <p:scale>
          <a:sx n="106" d="100"/>
          <a:sy n="106" d="100"/>
        </p:scale>
        <p:origin x="6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AB790B-6E9C-BC47-8763-302F9C3A8DCA}" type="datetimeFigureOut">
              <a:rPr lang="en-US" smtClean="0"/>
              <a:t>4/23/25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67FDF8-9144-C542-810C-7E47C32067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4549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67FDF8-9144-C542-810C-7E47C32067E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2568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0BA46-5B4C-5001-AFDA-4B01E28C1A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DCAA28-A95C-2607-FFC4-6760F912A7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7AC931-E9CD-2435-5D7A-BC0A55A69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FC791-F9CA-5C48-9BD4-CE3651E70384}" type="datetimeFigureOut">
              <a:rPr lang="en-US" smtClean="0"/>
              <a:t>4/23/25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5765F3-0654-6337-C64E-A9797F973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65E048-8BF4-647F-6D63-034380809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6AE80-D1D4-9F4C-BCD1-669B5596E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585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7B37A-3A00-A74B-975F-DC3812CE4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5B32C3-D3E2-DBEA-E2FC-014911797D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FB90CB-CD14-4808-E6FA-35A90B18C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FC791-F9CA-5C48-9BD4-CE3651E70384}" type="datetimeFigureOut">
              <a:rPr lang="en-US" smtClean="0"/>
              <a:t>4/23/25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2CA57F-1E33-20D1-ADAB-FC34B1E4E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CA9286-78E0-7869-9CB3-FFA9BCB92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6AE80-D1D4-9F4C-BCD1-669B5596E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528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E7C1C2-48A1-0B8E-BFD8-7E704A2357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D8E05F-D55E-1711-8E2C-271AA42B5B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31586B-04CA-3596-727B-8CB3C277B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FC791-F9CA-5C48-9BD4-CE3651E70384}" type="datetimeFigureOut">
              <a:rPr lang="en-US" smtClean="0"/>
              <a:t>4/23/25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45F342-89E4-4F98-54E0-E01B9D6BF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9FD043-37C5-B38D-4801-C89FD41F0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6AE80-D1D4-9F4C-BCD1-669B5596E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130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FF061-BD08-DBC0-777D-B049012B4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3FC48-622C-F842-8A70-859519D606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098BD9-5946-1CC6-71B0-1186C0F07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FC791-F9CA-5C48-9BD4-CE3651E70384}" type="datetimeFigureOut">
              <a:rPr lang="en-US" smtClean="0"/>
              <a:t>4/23/25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2DC71A-8FF5-7248-246D-138B7A196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C76F9B-64FE-EA13-DECE-60D6161B8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6AE80-D1D4-9F4C-BCD1-669B5596E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950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3A8E1-A6F4-05C9-EDED-2132FBF6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DA1EF0-1797-EAE7-3297-2CF3F2FCEB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A9AF40-AB21-919E-E453-F9937B7DB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FC791-F9CA-5C48-9BD4-CE3651E70384}" type="datetimeFigureOut">
              <a:rPr lang="en-US" smtClean="0"/>
              <a:t>4/23/25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8E33B5-411F-8502-733B-BB3A6B027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E5EA32-9ED6-4099-3C85-41B959740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6AE80-D1D4-9F4C-BCD1-669B5596E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806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235A7-1406-E5CE-A511-5778247FF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83AD3A-C4F9-00AF-4D35-5DCAF7A291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F76428-DC42-3BEB-7A6A-8355EA093B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DCE705-2CFC-F15B-D70E-D9A06B204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FC791-F9CA-5C48-9BD4-CE3651E70384}" type="datetimeFigureOut">
              <a:rPr lang="en-US" smtClean="0"/>
              <a:t>4/23/25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C75515-557F-1429-D9B3-63ED305CB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FB46B6-2D3E-A6FB-59FF-9118C8B59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6AE80-D1D4-9F4C-BCD1-669B5596E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410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AEB44-B4F7-65DA-A9D4-4B7B2452A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D40A25-87B0-BED6-3059-0299B12F9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D6E710-DCC4-EF33-7D70-77B6AA08CE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90A552-0897-93B0-4205-0EE2CF7FFB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8E7404-3BA1-E535-A8B3-23267E9009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0BB23D-4FA9-1A70-DD61-F4F8C1E00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FC791-F9CA-5C48-9BD4-CE3651E70384}" type="datetimeFigureOut">
              <a:rPr lang="en-US" smtClean="0"/>
              <a:t>4/23/25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03DAE9-191C-F334-A654-096535B0E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F0D2F0-DFE6-110C-A3CF-E480A2DCB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6AE80-D1D4-9F4C-BCD1-669B5596E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258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D368B-394A-2349-5FC5-EA5E149B8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F1596F-8C5D-8955-66B9-FB7B96FAE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FC791-F9CA-5C48-9BD4-CE3651E70384}" type="datetimeFigureOut">
              <a:rPr lang="en-US" smtClean="0"/>
              <a:t>4/23/25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7AB72-AEBB-F983-884E-C27480299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333987-AA15-89A9-B240-71EA36B1D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6AE80-D1D4-9F4C-BCD1-669B5596E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758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1C1B99-B6C8-A9FF-86FC-FDA9FB3B3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FC791-F9CA-5C48-9BD4-CE3651E70384}" type="datetimeFigureOut">
              <a:rPr lang="en-US" smtClean="0"/>
              <a:t>4/23/25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0A5D7B-15EA-1814-7845-BD25740C1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05F3A9-58E5-FA0F-416D-777CE274D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6AE80-D1D4-9F4C-BCD1-669B5596E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714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1EC24-7983-DC7F-51F6-19BDC9681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8B574-94C1-E74A-D021-0712ACC937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BB65C1-3DAA-0902-2DC6-9CB6942D0F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5D5456-08FB-B5F5-C995-74BB1557F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FC791-F9CA-5C48-9BD4-CE3651E70384}" type="datetimeFigureOut">
              <a:rPr lang="en-US" smtClean="0"/>
              <a:t>4/23/25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0AD9D0-453F-210C-8FBF-DDCB8EEBD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A9D96C-934D-43CB-3240-D997EBDB5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6AE80-D1D4-9F4C-BCD1-669B5596E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359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F6E84-3E89-32F7-66BF-E215BB6EB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733E4F-5E09-EA5F-DB8E-9CF135E9A4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9F9599-3FAD-8721-7F4D-5DD0BDD77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3417D3-EFFF-2118-EF2C-31F9F8EA2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FC791-F9CA-5C48-9BD4-CE3651E70384}" type="datetimeFigureOut">
              <a:rPr lang="en-US" smtClean="0"/>
              <a:t>4/23/25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1D8A2D-2863-7DE2-52A9-4DB1E9E76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7BBA47-8306-D615-AE69-0C523888B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6AE80-D1D4-9F4C-BCD1-669B5596E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050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76D61E-E14A-09F7-24B2-A16E21745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A3255A-55D1-07B8-393F-428B1CD8D6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3C9648-46C9-876E-5E62-061383D8CF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26FC791-F9CA-5C48-9BD4-CE3651E70384}" type="datetimeFigureOut">
              <a:rPr lang="en-US" smtClean="0"/>
              <a:t>4/23/25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915294-36DF-A5E6-809E-F7C53FCE95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CD8C99-7997-80EB-CE18-832A60F794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836AE80-D1D4-9F4C-BCD1-669B5596E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578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21F1AD8-C1AA-7760-BECA-0B3BD0566F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864745"/>
            <a:ext cx="7772400" cy="5128509"/>
          </a:xfrm>
          <a:prstGeom prst="rect">
            <a:avLst/>
          </a:prstGeom>
        </p:spPr>
      </p:pic>
      <p:sp>
        <p:nvSpPr>
          <p:cNvPr id="8" name="Right Brace 7">
            <a:extLst>
              <a:ext uri="{FF2B5EF4-FFF2-40B4-BE49-F238E27FC236}">
                <a16:creationId xmlns:a16="http://schemas.microsoft.com/office/drawing/2014/main" id="{F0595468-4C81-73DF-5520-EE644EB319AD}"/>
              </a:ext>
            </a:extLst>
          </p:cNvPr>
          <p:cNvSpPr/>
          <p:nvPr/>
        </p:nvSpPr>
        <p:spPr>
          <a:xfrm rot="5400000">
            <a:off x="4349380" y="4481794"/>
            <a:ext cx="215516" cy="1039343"/>
          </a:xfrm>
          <a:prstGeom prst="rightBrace">
            <a:avLst>
              <a:gd name="adj1" fmla="val 38214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809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55452FA-EBD6-4027-8D3B-09FEA26D619B}"/>
              </a:ext>
            </a:extLst>
          </p:cNvPr>
          <p:cNvSpPr/>
          <p:nvPr/>
        </p:nvSpPr>
        <p:spPr>
          <a:xfrm>
            <a:off x="3593919" y="5054368"/>
            <a:ext cx="1726438" cy="3689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Warm springs (4)</a:t>
            </a:r>
          </a:p>
        </p:txBody>
      </p:sp>
    </p:spTree>
    <p:extLst>
      <p:ext uri="{BB962C8B-B14F-4D97-AF65-F5344CB8AC3E}">
        <p14:creationId xmlns:p14="http://schemas.microsoft.com/office/powerpoint/2010/main" val="3853631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7299</TotalTime>
  <Words>6</Words>
  <Application>Microsoft Macintosh PowerPoint</Application>
  <PresentationFormat>Widescreen</PresentationFormat>
  <Paragraphs>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Christopher L Hansen</dc:creator>
  <cp:lastModifiedBy>Christopher L Hansen</cp:lastModifiedBy>
  <cp:revision>4</cp:revision>
  <dcterms:created xsi:type="dcterms:W3CDTF">2025-04-02T14:43:21Z</dcterms:created>
  <dcterms:modified xsi:type="dcterms:W3CDTF">2025-04-28T14:27:51Z</dcterms:modified>
</cp:coreProperties>
</file>