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C74"/>
    <a:srgbClr val="B36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>
        <p:scale>
          <a:sx n="260" d="100"/>
          <a:sy n="260" d="100"/>
        </p:scale>
        <p:origin x="-7832" y="-4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3CC1-F331-CECE-78D7-E4113BDE6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AAFE6-BAA1-E786-A7B7-8C3A5581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4B7D-E4D3-86FE-E409-DC792F8E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4B41-93A3-6DAB-4173-52FB0669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8C2B-8D44-EB1F-2124-428815A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1ADD-2F09-1E3F-351F-38AC24B7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B5EB-1218-4193-A885-8B4446FF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7F5C-EA2B-23A7-17A9-F1B9230A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2645-6150-1AA1-95FB-4FCA7E77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C7F7-CD34-D2F3-3738-E394EED6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0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400C-8C67-77EE-E276-20B5541D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B6213-6088-002D-B1E8-33EB98A2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1460-CBA7-111C-0B22-5D628D88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067A-67E4-AE73-250D-F39FC23A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3D53-EC65-7ED0-092C-A7B088D3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DB64-2EBF-75A1-F5FE-4358962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731E-FD64-C54E-0266-6E3ADD60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3B90D-4458-BF49-2158-00A7E68F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9F64E-D4E6-ACBB-8514-14D4D812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2396-ED15-0DE9-F2ED-DD267CD6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6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A353-120B-F789-CA32-8B51D1AB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ABC5-38F9-A669-31A4-D1DC3385F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A387-B2B4-DB13-B71B-937D7A3D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30BE-93F3-AFB0-6DEF-497CFDC4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1464-4D63-620E-73ED-A75C3333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E25B-A7C6-BA2C-8A81-648410D7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D571-FE78-681F-C1CA-7374BEE90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EB31-1471-7C72-E81D-C03A7389B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735E9-A5B5-0DE7-AF14-439C045A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BFD6-0538-80AD-6096-6458DA5F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26C1-8765-5B40-DC7E-AD5107A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06DF-6B4F-CAA5-69BE-B7C1A9B6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4F25-9BB9-C16E-02A6-3835AD292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9289-E00B-582B-077D-19B07156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E1EEC-9C93-437B-EEBD-02C519D98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14C8-EE03-55BF-F81D-A2AF0FEF6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873D5-119B-22EE-5DF2-0F5C9B8E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E0E44-42EB-F06A-6EA1-4851E286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D820B-FADB-18C7-90D0-9D91BC0F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4A-08F8-FD11-836C-A77E985B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8791-1388-FAA1-3508-28C64C67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C1E9A-2182-9CE8-4145-DC7DD40A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3F3EE-A727-4375-1DC8-564CDD2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9A502-A4CD-4E82-F946-0665314E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CA2D0-DE6F-93D5-4FBF-A6182ECF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958-8B0A-B7E6-B0C7-F5E89025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A03-497B-27CF-210A-DE0E1DAE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3E3C-3E71-26B5-B877-A91177FF3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731F0-56E7-1FE2-DF39-BA618FC9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EFDC-6905-9E83-D665-FA66F1D9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4A724-EFEF-65A1-60B8-4F3AFD4B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B8E6-2007-92C7-C51C-545B094F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80C9-B721-AD78-BD7B-925FBDEA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AE8C5-251C-7020-934D-47975E84B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43235-3711-5880-263D-26F90ECA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926D-B844-0CE0-2968-FD9CEC44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A03A-4D01-AEAE-6C07-66AE7A36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0CDB0-B47B-ABA8-8CE5-D0404999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5538-027B-D7AA-ABC5-06146700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52DBC-435A-D0F4-72DB-8363B4F3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61C2-B53C-B5FB-2234-5B1AD05A3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307CA-CA53-5043-A11E-17E716EA69B6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A550-1140-7030-0B9C-8F669946F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10EE-04B5-869D-5B06-8AFD918D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3A831-D981-0C4A-9150-9C1CC095A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AF063CE-5110-F885-1BC9-468908AD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-120318"/>
            <a:ext cx="6858000" cy="6858000"/>
          </a:xfrm>
          <a:prstGeom prst="rect">
            <a:avLst/>
          </a:prstGeom>
        </p:spPr>
      </p:pic>
      <p:sp>
        <p:nvSpPr>
          <p:cNvPr id="8" name="Triangle 7">
            <a:extLst>
              <a:ext uri="{FF2B5EF4-FFF2-40B4-BE49-F238E27FC236}">
                <a16:creationId xmlns:a16="http://schemas.microsoft.com/office/drawing/2014/main" id="{3A9509BE-667C-634A-13C5-EE72026628D3}"/>
              </a:ext>
            </a:extLst>
          </p:cNvPr>
          <p:cNvSpPr/>
          <p:nvPr/>
        </p:nvSpPr>
        <p:spPr>
          <a:xfrm>
            <a:off x="3926055" y="526382"/>
            <a:ext cx="342900" cy="285750"/>
          </a:xfrm>
          <a:prstGeom prst="triangle">
            <a:avLst/>
          </a:prstGeom>
          <a:solidFill>
            <a:srgbClr val="B369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C7D524-671F-DC70-A9D9-3FEFBCC488CD}"/>
              </a:ext>
            </a:extLst>
          </p:cNvPr>
          <p:cNvSpPr/>
          <p:nvPr/>
        </p:nvSpPr>
        <p:spPr>
          <a:xfrm>
            <a:off x="6025435" y="497807"/>
            <a:ext cx="336884" cy="338328"/>
          </a:xfrm>
          <a:prstGeom prst="ellipse">
            <a:avLst/>
          </a:prstGeom>
          <a:solidFill>
            <a:srgbClr val="667C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34084-8DD6-0198-6AA9-308118FF1142}"/>
              </a:ext>
            </a:extLst>
          </p:cNvPr>
          <p:cNvSpPr txBox="1"/>
          <p:nvPr/>
        </p:nvSpPr>
        <p:spPr>
          <a:xfrm>
            <a:off x="4365803" y="49780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Mount 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56143B-5FB9-F621-43C9-5E88699D22EC}"/>
              </a:ext>
            </a:extLst>
          </p:cNvPr>
          <p:cNvSpPr txBox="1"/>
          <p:nvPr/>
        </p:nvSpPr>
        <p:spPr>
          <a:xfrm>
            <a:off x="6419246" y="4978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Glacier National Park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967328AB-AD21-66C4-880A-DB55F58838E7}"/>
              </a:ext>
            </a:extLst>
          </p:cNvPr>
          <p:cNvSpPr/>
          <p:nvPr/>
        </p:nvSpPr>
        <p:spPr>
          <a:xfrm>
            <a:off x="7286954" y="4229711"/>
            <a:ext cx="252663" cy="961561"/>
          </a:xfrm>
          <a:prstGeom prst="rightBrace">
            <a:avLst>
              <a:gd name="adj1" fmla="val 4510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597C5-0B03-5AAE-FB30-25F4DD00DC44}"/>
              </a:ext>
            </a:extLst>
          </p:cNvPr>
          <p:cNvSpPr txBox="1"/>
          <p:nvPr/>
        </p:nvSpPr>
        <p:spPr>
          <a:xfrm>
            <a:off x="7539617" y="4387325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springs (4)</a:t>
            </a:r>
          </a:p>
        </p:txBody>
      </p:sp>
    </p:spTree>
    <p:extLst>
      <p:ext uri="{BB962C8B-B14F-4D97-AF65-F5344CB8AC3E}">
        <p14:creationId xmlns:p14="http://schemas.microsoft.com/office/powerpoint/2010/main" val="296828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2</cp:revision>
  <dcterms:created xsi:type="dcterms:W3CDTF">2025-04-20T04:48:57Z</dcterms:created>
  <dcterms:modified xsi:type="dcterms:W3CDTF">2025-04-20T05:09:28Z</dcterms:modified>
</cp:coreProperties>
</file>