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AF3D-AA66-CFE1-509E-84DFE710D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C89FC-0B4F-4680-AC94-924AE6AAD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B37B-15B9-AC83-7E4C-449501FD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3A2F-FC27-E204-7E6A-1F3706E9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610D5-F0E8-640B-6BB9-EA0DF841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5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371C-6BF9-92DC-E0E6-041E6974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766E1-52CE-8FF8-82A7-108C26F3C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9A072-468E-DDCA-C40D-81FB414C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D5FE-2BDE-9B16-7EEB-97FCE504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2854-DFF0-80EC-6EB5-2C8C7F51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4A4E4-081C-F97D-363E-42C7EC9A3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90806-5891-E8B3-52A6-D3BEB58C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4744-BD11-34D3-4A3F-27C0867B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917D-4D43-5B51-C224-6AB21628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6F72-1096-012C-F13F-9768682E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9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0045-00CC-8806-7B9A-0612B1C3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2514-0A4B-E52D-E11F-9D461F5B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B152-2D84-E987-D094-35FC01B9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BEF1-5566-EE25-820D-E88B7E4A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6AD6-D91D-BF35-234E-92119F53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E0CB-37EA-CF64-DF67-1AF96F92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42F90-0671-CB18-415A-857AB8886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1AB8-4C2B-4250-1C08-765FA52F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AC7E-DC08-6F9F-019D-5C65D3B9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52F7-9BFC-A28A-6377-113F972D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BAB3-95F5-6589-8856-87780338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3F8C-FB07-EF34-74BD-8B4CEE43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A1EC2-1F76-8427-39A4-B653166B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2B3B-9763-5815-C8D4-BAADBC71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8E5DA-06F8-A3EA-2EC7-7ADDAF48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FADCE-46A7-B29B-67C8-455C038D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4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97C0-E59D-3220-9E77-6EB124BE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4325-1CE5-8BFF-E269-CA39CA3B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63087-0FE1-A7DC-CC49-389F380F4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7F2E9-E8DB-2C73-F39A-ABEA39E4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A0F37-7438-A812-6C47-0628AE33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87A34-4AB2-B210-F6D1-5FD80570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4BEA5-A2B3-6D9D-9F15-1860141C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A456B-D58E-FD1B-3BE4-5B13209E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FA1F-E223-AA8E-185E-F50884AD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7CF70-0EE6-6BA2-B0DA-8A88CFEB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07AF-3AEF-7F3E-68B6-8FD8F659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BB6F1-0F54-1A01-5D1E-20A3E31C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75AF8-DB88-8D6B-B9A9-695E079E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F834B-6C04-D703-F04D-B7B7F25C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1D6BB-8A66-5839-81DA-5BDD1FF9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12AA-8469-7299-CF07-FCF12A2B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93F6D-CB71-7FED-125C-B0C3B837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43087-6C10-C643-FD64-1122ADA28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2EFF2-4A00-9903-E122-E6EAC9F5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B3B73-CD8D-5CD1-1B96-D3C9A248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B1233-5AD7-F384-FAE8-1A2EDEC9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7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BBFB-02A4-6449-8C0A-A08DD3A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29BB5-A7BF-2AF1-7861-06C405850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62D10-761F-2243-EDB0-BD1AC9594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E561-52F0-7C9C-315F-AEB638F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DB674-0A62-FE24-E4AC-9BF05DC4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965B2-DAEB-A2C4-439A-0AC8406F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E6B62-921E-58DF-BE3B-22BB1F00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16DA-2818-5279-9074-B66427936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52A9-6152-8C93-7E70-1A2CC0FA3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B5F83-2C52-B142-8E17-7BBE4B70FF9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6DE2-6C93-14B5-F319-6EB285A36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3A07F-7309-9D62-5079-4DC280E2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959F6-9EA3-1F4C-BDF9-14BACE253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5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AD31185E-A3D2-BF48-D065-14EE5EB7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6203"/>
            <a:ext cx="7772400" cy="3836130"/>
          </a:xfrm>
          <a:prstGeom prst="rect">
            <a:avLst/>
          </a:prstGeom>
        </p:spPr>
      </p:pic>
      <p:pic>
        <p:nvPicPr>
          <p:cNvPr id="8" name="Picture 7" descr="A diagram of different shades of blue and purple&#10;&#10;AI-generated content may be incorrect.">
            <a:extLst>
              <a:ext uri="{FF2B5EF4-FFF2-40B4-BE49-F238E27FC236}">
                <a16:creationId xmlns:a16="http://schemas.microsoft.com/office/drawing/2014/main" id="{82E71425-8FE9-54FF-FB07-5AB6E38C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76"/>
          <a:stretch/>
        </p:blipFill>
        <p:spPr>
          <a:xfrm>
            <a:off x="-80964" y="1656203"/>
            <a:ext cx="7191376" cy="3836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64B6C3-98B8-2ADF-CD04-ADD9169C31FD}"/>
              </a:ext>
            </a:extLst>
          </p:cNvPr>
          <p:cNvSpPr/>
          <p:nvPr/>
        </p:nvSpPr>
        <p:spPr>
          <a:xfrm>
            <a:off x="370040" y="1485982"/>
            <a:ext cx="991032" cy="107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Light" panose="020B0402020203020204" pitchFamily="34" charset="77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8C6600-1375-0C21-5E4B-F98349078593}"/>
              </a:ext>
            </a:extLst>
          </p:cNvPr>
          <p:cNvSpPr/>
          <p:nvPr/>
        </p:nvSpPr>
        <p:spPr>
          <a:xfrm>
            <a:off x="6614896" y="1485982"/>
            <a:ext cx="991032" cy="107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Avenir Light" panose="020B0402020203020204" pitchFamily="34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0725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 Hansen</dc:creator>
  <cp:lastModifiedBy>Christopher L Hansen</cp:lastModifiedBy>
  <cp:revision>1</cp:revision>
  <dcterms:created xsi:type="dcterms:W3CDTF">2025-05-05T20:54:55Z</dcterms:created>
  <dcterms:modified xsi:type="dcterms:W3CDTF">2025-05-05T20:56:47Z</dcterms:modified>
</cp:coreProperties>
</file>