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FD4"/>
    <a:srgbClr val="70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790B-6E9C-BC47-8763-302F9C3A8DCA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FDF8-9144-C542-810C-7E47C320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7FDF8-9144-C542-810C-7E47C3206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A46-5B4C-5001-AFDA-4B01E28C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CAA28-A95C-2607-FFC4-6760F912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C931-E9CD-2435-5D7A-BC0A55A6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65F3-0654-6337-C64E-A9797F97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E048-8BF4-647F-6D63-0343808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B37A-3A00-A74B-975F-DC3812CE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B32C3-D3E2-DBEA-E2FC-01491179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90CB-CD14-4808-E6FA-35A90B18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A57F-1E33-20D1-ADAB-FC34B1E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9286-78E0-7869-9CB3-FFA9BCB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7C1C2-48A1-0B8E-BFD8-7E704A23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E05F-D55E-1711-8E2C-271AA42B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586B-04CA-3596-727B-8CB3C277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F342-89E4-4F98-54E0-E01B9D6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D043-37C5-B38D-4801-C89FD41F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061-BD08-DBC0-777D-B049012B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FC48-622C-F842-8A70-859519D6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8BD9-5946-1CC6-71B0-1186C0F0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C71A-8FF5-7248-246D-138B7A19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6F9B-64FE-EA13-DECE-60D6161B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A8E1-A6F4-05C9-EDED-2132FBF6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1EF0-1797-EAE7-3297-2CF3F2FC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AF40-AB21-919E-E453-F9937B7D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33B5-411F-8502-733B-BB3A6B02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EA32-9ED6-4099-3C85-41B95974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5A7-1406-E5CE-A511-5778247F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D3A-C4F9-00AF-4D35-5DCAF7A2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6428-DC42-3BEB-7A6A-8355EA09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E705-2CFC-F15B-D70E-D9A06B20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5515-557F-1429-D9B3-63ED305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46B6-2D3E-A6FB-59FF-9118C8B5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EB44-B4F7-65DA-A9D4-4B7B2452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40A25-87B0-BED6-3059-0299B12F9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E710-DCC4-EF33-7D70-77B6AA08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0A552-0897-93B0-4205-0EE2CF7FF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E7404-3BA1-E535-A8B3-23267E90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BB23D-4FA9-1A70-DD61-F4F8C1E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3DAE9-191C-F334-A654-096535B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0D2F0-DFE6-110C-A3CF-E480A2DC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368B-394A-2349-5FC5-EA5E149B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1596F-8C5D-8955-66B9-FB7B96FA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7AB72-AEBB-F983-884E-C2748029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33987-AA15-89A9-B240-71EA36B1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C1B99-B6C8-A9FF-86FC-FDA9FB3B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A5D7B-15EA-1814-7845-BD25740C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F3A9-58E5-FA0F-416D-777CE27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EC24-7983-DC7F-51F6-19BDC96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B574-94C1-E74A-D021-0712ACC9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B65C1-3DAA-0902-2DC6-9CB6942D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5456-08FB-B5F5-C995-74BB155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D9D0-453F-210C-8FBF-DDCB8EEB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D96C-934D-43CB-3240-D997EBDB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6E84-3E89-32F7-66BF-E215BB6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33E4F-5E09-EA5F-DB8E-9CF135E9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9599-3FAD-8721-7F4D-5DD0BDD7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417D3-EFFF-2118-EF2C-31F9F8EA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8A2D-2863-7DE2-52A9-4DB1E9E7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BA47-8306-D615-AE69-0C523888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6D61E-E14A-09F7-24B2-A16E2174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255A-55D1-07B8-393F-428B1CD8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648-46C9-876E-5E62-061383D8C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FC791-F9CA-5C48-9BD4-CE3651E7038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5294-36DF-A5E6-809E-F7C53FCE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8C99-7997-80EB-CE18-832A60F7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437A070-4936-77C0-3122-FB2203CA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49" r="13017"/>
          <a:stretch/>
        </p:blipFill>
        <p:spPr>
          <a:xfrm>
            <a:off x="2562045" y="1490190"/>
            <a:ext cx="6642340" cy="4623577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0595468-4C81-73DF-5520-EE644EB319AD}"/>
              </a:ext>
            </a:extLst>
          </p:cNvPr>
          <p:cNvSpPr/>
          <p:nvPr/>
        </p:nvSpPr>
        <p:spPr>
          <a:xfrm rot="5400000">
            <a:off x="4358297" y="4642534"/>
            <a:ext cx="269874" cy="1039343"/>
          </a:xfrm>
          <a:prstGeom prst="rightBrace">
            <a:avLst>
              <a:gd name="adj1" fmla="val 38214"/>
              <a:gd name="adj2" fmla="val 50000"/>
            </a:avLst>
          </a:prstGeom>
          <a:ln>
            <a:solidFill>
              <a:srgbClr val="708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809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452FA-EBD6-4027-8D3B-09FEA26D619B}"/>
              </a:ext>
            </a:extLst>
          </p:cNvPr>
          <p:cNvSpPr/>
          <p:nvPr/>
        </p:nvSpPr>
        <p:spPr>
          <a:xfrm>
            <a:off x="3630015" y="5230255"/>
            <a:ext cx="1726438" cy="36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Springs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20437B-FB2F-8DEE-17C5-C0E799F81B51}"/>
              </a:ext>
            </a:extLst>
          </p:cNvPr>
          <p:cNvSpPr/>
          <p:nvPr/>
        </p:nvSpPr>
        <p:spPr>
          <a:xfrm>
            <a:off x="4188571" y="4003674"/>
            <a:ext cx="896471" cy="269875"/>
          </a:xfrm>
          <a:prstGeom prst="rect">
            <a:avLst/>
          </a:prstGeom>
          <a:solidFill>
            <a:srgbClr val="F0DF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Sr, Temp</a:t>
            </a:r>
          </a:p>
        </p:txBody>
      </p:sp>
    </p:spTree>
    <p:extLst>
      <p:ext uri="{BB962C8B-B14F-4D97-AF65-F5344CB8AC3E}">
        <p14:creationId xmlns:p14="http://schemas.microsoft.com/office/powerpoint/2010/main" val="38536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 Hansen</dc:creator>
  <cp:lastModifiedBy>Christopher L Hansen</cp:lastModifiedBy>
  <cp:revision>2</cp:revision>
  <dcterms:created xsi:type="dcterms:W3CDTF">2025-04-02T14:43:21Z</dcterms:created>
  <dcterms:modified xsi:type="dcterms:W3CDTF">2025-04-04T04:06:43Z</dcterms:modified>
</cp:coreProperties>
</file>