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C74"/>
    <a:srgbClr val="B36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9D41-CFEC-12C8-9B3B-BA6ED3464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E3B9B-C42F-F528-1D75-B5ED493E8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7B20F-A053-3E08-1128-C41CC3CC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E0B6-6A19-5B46-8FC5-BC4D03D96E8C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2526-2F24-6B50-9D3E-6A2328C3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63081-BC40-D4C6-F2EC-23300EF9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4A35-2EEA-AD47-BA0B-EECFE98D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4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297F-471E-DF3F-5519-DC8143B0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9E5C9-3660-0986-6440-68D6F3A16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18E8C-B2C8-8F17-8657-952454EB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E0B6-6A19-5B46-8FC5-BC4D03D96E8C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CF8D8-1334-441E-BAC2-F6751FCC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B6AF8-C4A9-CAC6-BAA0-8FAD0423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4A35-2EEA-AD47-BA0B-EECFE98D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6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4FEEFD-6066-D418-C478-432CE4480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D9069-3184-A223-57F4-F461D1553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0C37E-85B7-6488-434A-5D2588ED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E0B6-6A19-5B46-8FC5-BC4D03D96E8C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B1790-CA13-DB71-1E95-6A8CC7FF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BFA1D-454E-3963-F8C2-6F965AEE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4A35-2EEA-AD47-BA0B-EECFE98D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9BA0-DF0D-3E05-27D7-D70CB422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332D-6401-1D8D-5950-0A438AB87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421CB-B15A-E4DF-5D1A-41663B07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E0B6-6A19-5B46-8FC5-BC4D03D96E8C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E00D0-610C-E5E0-EFD6-25019047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C56CE-51F3-3BBD-E42F-2D4A2B1A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4A35-2EEA-AD47-BA0B-EECFE98D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0A36-CB1A-0E2F-41E8-5AD632A2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21A74-5B11-7FA7-7AF3-325FEC111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77901-1EF4-3095-1B8C-A47F09E7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E0B6-6A19-5B46-8FC5-BC4D03D96E8C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A2AF4-7656-A22D-5F8B-E6CEB505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F6760-3B56-A4B9-2C8B-4CFB3385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4A35-2EEA-AD47-BA0B-EECFE98D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6D4E6-1C8C-24BF-626F-D54A6CC3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89FAA-6735-0D43-374E-0CBC6CBE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81BC1-964F-D74F-C8DE-7991F51C4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4AA00-D8EB-226B-E828-CFC55C28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E0B6-6A19-5B46-8FC5-BC4D03D96E8C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8AA95-29D3-229F-5A26-38BB3A92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383FA-7CDF-465B-726D-A54182EA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4A35-2EEA-AD47-BA0B-EECFE98D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7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3419-113F-E695-7825-BB31AC63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44C61-1E0C-2C58-417F-92DBDAD63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3B1AC-ECEA-8A73-CCC2-029B7B0B3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FD4C2-1027-25D3-9DBC-F5524C470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60336-8FFC-5DDA-868B-2FD1683A0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E23BD-6ECA-1EEF-5E56-F9DFAF95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E0B6-6A19-5B46-8FC5-BC4D03D96E8C}" type="datetimeFigureOut">
              <a:rPr lang="en-US" smtClean="0"/>
              <a:t>4/11/25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F43DB8-AC0B-7F54-B60A-69402A28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04D57-4123-E990-6094-E71859E5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4A35-2EEA-AD47-BA0B-EECFE98D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8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6891-1B76-35D1-3C23-4C3BB462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E6BAEA-B32A-D1EA-F4B6-D7101FC2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E0B6-6A19-5B46-8FC5-BC4D03D96E8C}" type="datetimeFigureOut">
              <a:rPr lang="en-US" smtClean="0"/>
              <a:t>4/11/25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AF2AE-4E2C-CF69-DFEE-32EEDB20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DC520-2620-FE38-C978-FFB6C627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4A35-2EEA-AD47-BA0B-EECFE98D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7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37AB4-81A2-C6AD-0E45-D1817205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E0B6-6A19-5B46-8FC5-BC4D03D96E8C}" type="datetimeFigureOut">
              <a:rPr lang="en-US" smtClean="0"/>
              <a:t>4/11/25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BAF3F-AE2C-8F25-F8BE-EA09C034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468FC-A394-A651-6C24-DA6203FE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4A35-2EEA-AD47-BA0B-EECFE98D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A91C-C354-89C1-E943-C823FE28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14806-AA60-FBDA-747B-2E450B699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F66B7-ADF4-D635-D9C2-457F49D76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2C96A-E024-7343-BD72-4D96BAB7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E0B6-6A19-5B46-8FC5-BC4D03D96E8C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495EC-9F9D-6A6E-FFCB-BC46EE68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7F908-E451-F8E0-EAE5-E8AED2EB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4A35-2EEA-AD47-BA0B-EECFE98D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0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FB22-28A7-EA8B-7252-B6163AD21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540EF-E15F-77CD-5076-2DA371423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66A6F-0150-87AB-35D8-AF89C1EC9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9AB4D-9C31-6A3D-4FD6-29DBF130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E0B6-6A19-5B46-8FC5-BC4D03D96E8C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48FCE-1997-79DA-14C2-480BC667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D9FDB-A79E-4C60-42FA-DE0FC0D5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4A35-2EEA-AD47-BA0B-EECFE98D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9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20255-2E32-AE75-9DC4-4D9B1355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7BBD1-6F3D-5001-E4E7-4E227120D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4FBA7-5C82-6D37-B8C7-6DD4B353E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4E0B6-6A19-5B46-8FC5-BC4D03D96E8C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85EBF-5CE2-9F76-BF4A-0DF0957AA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B440A-56FB-6C46-F41C-548D0881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E4A35-2EEA-AD47-BA0B-EECFE98D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1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a city&#10;&#10;AI-generated content may be incorrect.">
            <a:extLst>
              <a:ext uri="{FF2B5EF4-FFF2-40B4-BE49-F238E27FC236}">
                <a16:creationId xmlns:a16="http://schemas.microsoft.com/office/drawing/2014/main" id="{F1E4303A-CBDB-4DC2-D803-C86BFDF2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" y="0"/>
            <a:ext cx="9574530" cy="658797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3059853-DD87-B7E6-335D-8F14C00CE99C}"/>
              </a:ext>
            </a:extLst>
          </p:cNvPr>
          <p:cNvSpPr/>
          <p:nvPr/>
        </p:nvSpPr>
        <p:spPr>
          <a:xfrm>
            <a:off x="1885194" y="406066"/>
            <a:ext cx="274320" cy="274320"/>
          </a:xfrm>
          <a:prstGeom prst="ellipse">
            <a:avLst/>
          </a:prstGeom>
          <a:solidFill>
            <a:srgbClr val="B369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4666EB-4F7C-5E50-6469-25C4F9F27AA7}"/>
              </a:ext>
            </a:extLst>
          </p:cNvPr>
          <p:cNvSpPr/>
          <p:nvPr/>
        </p:nvSpPr>
        <p:spPr>
          <a:xfrm>
            <a:off x="1885194" y="690981"/>
            <a:ext cx="274320" cy="274320"/>
          </a:xfrm>
          <a:prstGeom prst="ellipse">
            <a:avLst/>
          </a:prstGeom>
          <a:solidFill>
            <a:srgbClr val="667C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1AF3A1-4F77-35F6-9180-65109D6FBEB8}"/>
              </a:ext>
            </a:extLst>
          </p:cNvPr>
          <p:cNvSpPr/>
          <p:nvPr/>
        </p:nvSpPr>
        <p:spPr>
          <a:xfrm>
            <a:off x="8414084" y="570549"/>
            <a:ext cx="274320" cy="274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59EAEA-0CDB-C447-8AA6-10DB78FF4C80}"/>
              </a:ext>
            </a:extLst>
          </p:cNvPr>
          <p:cNvSpPr/>
          <p:nvPr/>
        </p:nvSpPr>
        <p:spPr>
          <a:xfrm>
            <a:off x="8414084" y="861113"/>
            <a:ext cx="274320" cy="27432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090782-DDCB-7B4C-B192-F702D6530599}"/>
              </a:ext>
            </a:extLst>
          </p:cNvPr>
          <p:cNvSpPr txBox="1"/>
          <p:nvPr/>
        </p:nvSpPr>
        <p:spPr>
          <a:xfrm>
            <a:off x="2159514" y="417728"/>
            <a:ext cx="1453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Mount Hood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BD358D-6941-9DD8-8A98-1A42706006B3}"/>
              </a:ext>
            </a:extLst>
          </p:cNvPr>
          <p:cNvSpPr txBox="1"/>
          <p:nvPr/>
        </p:nvSpPr>
        <p:spPr>
          <a:xfrm>
            <a:off x="2159514" y="690981"/>
            <a:ext cx="2103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Glacier National Park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0122E4-EB94-22F1-29BE-E030E22E2C1F}"/>
              </a:ext>
            </a:extLst>
          </p:cNvPr>
          <p:cNvSpPr txBox="1"/>
          <p:nvPr/>
        </p:nvSpPr>
        <p:spPr>
          <a:xfrm>
            <a:off x="8688404" y="537092"/>
            <a:ext cx="161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Glacier Meltwater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BF55FA-0721-63D1-EB5D-C1E9EB9A96C5}"/>
              </a:ext>
            </a:extLst>
          </p:cNvPr>
          <p:cNvSpPr txBox="1"/>
          <p:nvPr/>
        </p:nvSpPr>
        <p:spPr>
          <a:xfrm>
            <a:off x="8683885" y="844869"/>
            <a:ext cx="2103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Precipitation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E190F-5ED0-2842-16A6-BD89C9F6A2F3}"/>
              </a:ext>
            </a:extLst>
          </p:cNvPr>
          <p:cNvSpPr txBox="1"/>
          <p:nvPr/>
        </p:nvSpPr>
        <p:spPr>
          <a:xfrm>
            <a:off x="8299383" y="271997"/>
            <a:ext cx="161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Recharge Source</a:t>
            </a:r>
          </a:p>
        </p:txBody>
      </p:sp>
    </p:spTree>
    <p:extLst>
      <p:ext uri="{BB962C8B-B14F-4D97-AF65-F5344CB8AC3E}">
        <p14:creationId xmlns:p14="http://schemas.microsoft.com/office/powerpoint/2010/main" val="44733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10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 Hansen</dc:creator>
  <cp:lastModifiedBy>Christopher L Hansen</cp:lastModifiedBy>
  <cp:revision>1</cp:revision>
  <dcterms:created xsi:type="dcterms:W3CDTF">2025-04-11T20:37:01Z</dcterms:created>
  <dcterms:modified xsi:type="dcterms:W3CDTF">2025-04-13T03:48:11Z</dcterms:modified>
</cp:coreProperties>
</file>