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>
        <p:scale>
          <a:sx n="90" d="100"/>
          <a:sy n="90" d="100"/>
        </p:scale>
        <p:origin x="14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377F-06AE-42B2-D99A-DAE424967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BAC63-8DAD-1B88-8266-8C7609C68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240B-99DA-2A2A-8EE4-02852147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B31EE-50BD-8298-F635-B3D04A26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ACC6-2AEF-59BF-404D-3ADDB807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60A2-C600-C86B-DB2A-173980A7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A6B5E-40C0-95BD-045B-354826CFE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CC43-6399-666C-D8FD-B74C255C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9ABD6-A386-F119-102C-7F44B184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638B-4CC9-7D39-48C7-483F2ED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A2F42-B5F6-3C31-13A8-39B22390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B095-E0E7-F4C3-0A6A-5B663D47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1DC7A-0822-7602-D327-9452E03B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FDF7-C56C-1C27-0A1D-4BEA05C4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3A7E4-076E-D653-C203-1E9637D6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ADC4-7116-EF88-E560-4D2ED9B8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5626-6E6E-A3A8-7639-7CAFA9A5C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68C6-6F54-C150-3277-3B065228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9DA-68E7-77C8-36A5-7C249910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D069-6456-81C5-5F29-60381F94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4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5C8C-7179-8EE1-BF63-F9665304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9C9EF-EE3E-F1C8-EC81-50C12451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0776-48A5-963D-F8F4-BD5A6DB5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B4D9-1058-DFEC-47EE-55C70093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E9CD1-618C-CC91-DD47-9A40B84E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9089-B6B5-269F-BA2D-B713F21D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4E1E-355F-ECF7-BB76-392A88E6F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1D6F6-86A4-DC9B-2EA5-B54554001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31A0C-EB6E-3A13-A573-4830E5A6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60739-164D-CA7E-AA38-FF9AC8E5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4762-8159-59AE-3E1F-1151ED5F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955-EAE5-8C03-C73E-40628984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D7304-FC3E-69A7-5495-C3FBD2AB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A826A-5ACA-1FE1-4782-55E9C0E6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611EB-8954-8EDA-643F-D5FB38493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4AB24-BD14-B741-A849-104071CC6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DA6B4-8C1F-901F-B669-D330691B6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8003B-6778-B1C7-E20E-16227CC9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80E0E-2A13-BC5A-36EC-4A30759A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2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8C17-DA93-D57B-261C-6583119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4EA5-5232-5464-6267-0890EAD6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78770-0BAC-82B3-F462-7227D252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06CFA-3A9E-B266-D97C-85C22334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139F0-3981-57EC-D8C5-9EE9AF8E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A4113-2199-E686-3B09-E7E4F40E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A7BFA-79D2-79CD-0C29-F48D674B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8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DF83-2FB3-49D7-5713-AA3E2022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76EA-E84F-F661-0121-FF7FBE5E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6016-9BDF-80C1-5877-898DFE645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1B210-494C-C147-A3E8-F49B113D0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9F800-7E00-D5E8-5E47-3C9145C0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32CC0-D74C-0ADF-D784-EE97FB6F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1242-F432-BF69-347E-76F043B1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9ABE9-FAC0-EA02-B41F-D02669881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499-65E2-F888-A9CC-9EEE936D9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26EE-0E2D-48BB-044A-512CF137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9E6FE-B7D2-1EFF-E7A6-29E265CC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BC4C7-AEA6-CC85-F4E1-FA4385B7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0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B20D-1272-60C3-E7D9-AD4B8C6D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4477-58CF-2B6C-2D3F-13EEE7A1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E8F5-2281-0968-9F3C-2FB93844B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A3EF8-4CB9-0D41-83CC-95F5FF99837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0062-8CFE-1306-5637-97413B82E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A82E4-5EC7-FB64-E59C-235D374E3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2429E-5E8D-7541-B7B1-E34E446B7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87F600-CAB9-9E80-AAD8-433D062E0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41" b="17917"/>
          <a:stretch/>
        </p:blipFill>
        <p:spPr>
          <a:xfrm>
            <a:off x="195262" y="371474"/>
            <a:ext cx="4219575" cy="320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9CE0-8FB2-358A-E0A0-C480F772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85" t="9754" r="6447" b="18166"/>
          <a:stretch/>
        </p:blipFill>
        <p:spPr>
          <a:xfrm>
            <a:off x="195262" y="3671887"/>
            <a:ext cx="4219575" cy="2714626"/>
          </a:xfrm>
          <a:prstGeom prst="rect">
            <a:avLst/>
          </a:prstGeom>
          <a:ln w="57150">
            <a:solidFill>
              <a:srgbClr val="F5C71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EE70-DEC1-BA7F-F07B-844DD422AF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353" t="10467" r="10124" b="18166"/>
          <a:stretch/>
        </p:blipFill>
        <p:spPr>
          <a:xfrm>
            <a:off x="4768603" y="338094"/>
            <a:ext cx="4219575" cy="32086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AC26AC-9863-5A7A-9C98-D90653FF40DB}"/>
              </a:ext>
            </a:extLst>
          </p:cNvPr>
          <p:cNvSpPr/>
          <p:nvPr/>
        </p:nvSpPr>
        <p:spPr>
          <a:xfrm>
            <a:off x="4875734" y="438106"/>
            <a:ext cx="714375" cy="310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10 km</a:t>
            </a:r>
            <a:endParaRPr lang="en-US" sz="2800" b="1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C42447-FE8B-1775-1C4D-AD0155C27558}"/>
              </a:ext>
            </a:extLst>
          </p:cNvPr>
          <p:cNvSpPr/>
          <p:nvPr/>
        </p:nvSpPr>
        <p:spPr>
          <a:xfrm>
            <a:off x="340155" y="3757930"/>
            <a:ext cx="917908" cy="310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1 km</a:t>
            </a:r>
            <a:endParaRPr lang="en-US" sz="3200" b="1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306F9E-4E97-F4CE-90ED-6ACD6C58026B}"/>
              </a:ext>
            </a:extLst>
          </p:cNvPr>
          <p:cNvSpPr/>
          <p:nvPr/>
        </p:nvSpPr>
        <p:spPr>
          <a:xfrm>
            <a:off x="340155" y="471486"/>
            <a:ext cx="1136371" cy="310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10 km</a:t>
            </a:r>
            <a:endParaRPr lang="en-US" sz="3200" b="1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272063-DF88-2B2D-52B8-7CEC6C315A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288" t="9287" r="4984" b="17897"/>
          <a:stretch/>
        </p:blipFill>
        <p:spPr>
          <a:xfrm>
            <a:off x="4780633" y="3692691"/>
            <a:ext cx="4199979" cy="2693822"/>
          </a:xfrm>
          <a:prstGeom prst="rect">
            <a:avLst/>
          </a:prstGeom>
          <a:ln w="57150">
            <a:solidFill>
              <a:srgbClr val="009E73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71F68DE-B4D9-572A-9D24-41C06BBADC4D}"/>
              </a:ext>
            </a:extLst>
          </p:cNvPr>
          <p:cNvSpPr/>
          <p:nvPr/>
        </p:nvSpPr>
        <p:spPr>
          <a:xfrm>
            <a:off x="4879842" y="3770498"/>
            <a:ext cx="933855" cy="310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4 km</a:t>
            </a:r>
            <a:endParaRPr lang="en-US" sz="3200" b="1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A03F352-CBAA-5279-CA27-D5B1B545B5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282" t="14823" r="4921" b="19742"/>
          <a:stretch/>
        </p:blipFill>
        <p:spPr>
          <a:xfrm>
            <a:off x="9209047" y="4175521"/>
            <a:ext cx="4199978" cy="2693822"/>
          </a:xfrm>
          <a:prstGeom prst="rect">
            <a:avLst/>
          </a:prstGeom>
          <a:ln w="57150">
            <a:solidFill>
              <a:srgbClr val="0072B2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4B85163-08D6-B583-6564-001B9FABEE1C}"/>
              </a:ext>
            </a:extLst>
          </p:cNvPr>
          <p:cNvSpPr/>
          <p:nvPr/>
        </p:nvSpPr>
        <p:spPr>
          <a:xfrm>
            <a:off x="9399025" y="4253329"/>
            <a:ext cx="987979" cy="3108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0.5 km</a:t>
            </a:r>
            <a:endParaRPr lang="en-US" sz="3200" b="1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C1E0D6-1FCC-8A7C-C325-BECF6C17D0EB}"/>
              </a:ext>
            </a:extLst>
          </p:cNvPr>
          <p:cNvCxnSpPr>
            <a:cxnSpLocks/>
          </p:cNvCxnSpPr>
          <p:nvPr/>
        </p:nvCxnSpPr>
        <p:spPr>
          <a:xfrm>
            <a:off x="4594766" y="200025"/>
            <a:ext cx="0" cy="64579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F975AB03-C000-EF62-89AA-44D403337F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016" t="83164" r="27041" b="9682"/>
          <a:stretch/>
        </p:blipFill>
        <p:spPr>
          <a:xfrm>
            <a:off x="11964845" y="2760508"/>
            <a:ext cx="1444180" cy="134343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6AB7F60-87A4-879B-466C-B52BC55D57E8}"/>
              </a:ext>
            </a:extLst>
          </p:cNvPr>
          <p:cNvSpPr txBox="1"/>
          <p:nvPr/>
        </p:nvSpPr>
        <p:spPr>
          <a:xfrm>
            <a:off x="252164" y="2749112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2EA9B-6AE6-F420-588A-8A55216BD7B7}"/>
              </a:ext>
            </a:extLst>
          </p:cNvPr>
          <p:cNvSpPr txBox="1"/>
          <p:nvPr/>
        </p:nvSpPr>
        <p:spPr>
          <a:xfrm>
            <a:off x="252164" y="5555516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081D74-2C1D-A744-DDF4-380F2BE8D2EA}"/>
              </a:ext>
            </a:extLst>
          </p:cNvPr>
          <p:cNvSpPr txBox="1"/>
          <p:nvPr/>
        </p:nvSpPr>
        <p:spPr>
          <a:xfrm>
            <a:off x="8365439" y="2715731"/>
            <a:ext cx="611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0C795B-1F51-69C9-C2EA-BA553051AF6A}"/>
              </a:ext>
            </a:extLst>
          </p:cNvPr>
          <p:cNvSpPr txBox="1"/>
          <p:nvPr/>
        </p:nvSpPr>
        <p:spPr>
          <a:xfrm>
            <a:off x="8313290" y="5555515"/>
            <a:ext cx="6110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B55E14-DC27-449A-52CC-863E7CD1D178}"/>
              </a:ext>
            </a:extLst>
          </p:cNvPr>
          <p:cNvSpPr txBox="1"/>
          <p:nvPr/>
        </p:nvSpPr>
        <p:spPr>
          <a:xfrm>
            <a:off x="12686935" y="6038345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BFF7CA-C15E-D14F-465A-B0A9C3C142C9}"/>
              </a:ext>
            </a:extLst>
          </p:cNvPr>
          <p:cNvSpPr/>
          <p:nvPr/>
        </p:nvSpPr>
        <p:spPr>
          <a:xfrm>
            <a:off x="2305049" y="1485900"/>
            <a:ext cx="495301" cy="385763"/>
          </a:xfrm>
          <a:prstGeom prst="rect">
            <a:avLst/>
          </a:prstGeom>
          <a:noFill/>
          <a:ln w="57150">
            <a:solidFill>
              <a:srgbClr val="F5C7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FBD4-3869-4B4C-E020-634122177746}"/>
              </a:ext>
            </a:extLst>
          </p:cNvPr>
          <p:cNvSpPr/>
          <p:nvPr/>
        </p:nvSpPr>
        <p:spPr>
          <a:xfrm>
            <a:off x="6103245" y="1006750"/>
            <a:ext cx="1234439" cy="960120"/>
          </a:xfrm>
          <a:prstGeom prst="rect">
            <a:avLst/>
          </a:prstGeom>
          <a:noFill/>
          <a:ln w="5715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4C537B-BB2B-E937-FA58-1E731E8F4AD8}"/>
              </a:ext>
            </a:extLst>
          </p:cNvPr>
          <p:cNvSpPr/>
          <p:nvPr/>
        </p:nvSpPr>
        <p:spPr>
          <a:xfrm>
            <a:off x="6763644" y="1135020"/>
            <a:ext cx="177801" cy="172720"/>
          </a:xfrm>
          <a:prstGeom prst="rect">
            <a:avLst/>
          </a:prstGeom>
          <a:noFill/>
          <a:ln w="5715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9C6D-8646-BB6F-DA70-725F7218BB58}"/>
              </a:ext>
            </a:extLst>
          </p:cNvPr>
          <p:cNvSpPr/>
          <p:nvPr/>
        </p:nvSpPr>
        <p:spPr>
          <a:xfrm>
            <a:off x="6813006" y="3995033"/>
            <a:ext cx="378208" cy="310895"/>
          </a:xfrm>
          <a:prstGeom prst="rect">
            <a:avLst/>
          </a:prstGeom>
          <a:noFill/>
          <a:ln w="5715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A157DD-3BAB-5A69-DA0F-9AA7062BB54D}"/>
              </a:ext>
            </a:extLst>
          </p:cNvPr>
          <p:cNvSpPr/>
          <p:nvPr/>
        </p:nvSpPr>
        <p:spPr>
          <a:xfrm>
            <a:off x="9162014" y="2301803"/>
            <a:ext cx="301752" cy="30175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4DC2C0-9A9F-2DEF-12C5-CC064EA37A80}"/>
              </a:ext>
            </a:extLst>
          </p:cNvPr>
          <p:cNvSpPr/>
          <p:nvPr/>
        </p:nvSpPr>
        <p:spPr>
          <a:xfrm>
            <a:off x="9162014" y="2625736"/>
            <a:ext cx="301752" cy="301752"/>
          </a:xfrm>
          <a:prstGeom prst="ellipse">
            <a:avLst/>
          </a:prstGeom>
          <a:solidFill>
            <a:srgbClr val="D9D78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D165FDD-41AC-A833-EEF8-7F7B911CC0F9}"/>
              </a:ext>
            </a:extLst>
          </p:cNvPr>
          <p:cNvSpPr/>
          <p:nvPr/>
        </p:nvSpPr>
        <p:spPr>
          <a:xfrm>
            <a:off x="9162014" y="2948634"/>
            <a:ext cx="301752" cy="301752"/>
          </a:xfrm>
          <a:prstGeom prst="ellipse">
            <a:avLst/>
          </a:prstGeom>
          <a:solidFill>
            <a:srgbClr val="B76B5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360E50-6A54-FCCB-627C-4AC1FBFDBE3A}"/>
              </a:ext>
            </a:extLst>
          </p:cNvPr>
          <p:cNvSpPr/>
          <p:nvPr/>
        </p:nvSpPr>
        <p:spPr>
          <a:xfrm>
            <a:off x="9162014" y="3280296"/>
            <a:ext cx="301752" cy="301752"/>
          </a:xfrm>
          <a:prstGeom prst="ellipse">
            <a:avLst/>
          </a:prstGeom>
          <a:solidFill>
            <a:srgbClr val="5C98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544AF-6BAA-5FF4-9C26-6E83EEA1CB2E}"/>
              </a:ext>
            </a:extLst>
          </p:cNvPr>
          <p:cNvSpPr/>
          <p:nvPr/>
        </p:nvSpPr>
        <p:spPr>
          <a:xfrm>
            <a:off x="9156607" y="3598206"/>
            <a:ext cx="301752" cy="301752"/>
          </a:xfrm>
          <a:prstGeom prst="ellipse">
            <a:avLst/>
          </a:prstGeom>
          <a:solidFill>
            <a:srgbClr val="9D559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2A9C74-3CAB-9E15-BE53-8D6A60226431}"/>
              </a:ext>
            </a:extLst>
          </p:cNvPr>
          <p:cNvSpPr/>
          <p:nvPr/>
        </p:nvSpPr>
        <p:spPr>
          <a:xfrm>
            <a:off x="9497317" y="2332158"/>
            <a:ext cx="1811719" cy="24104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Springs, Streams</a:t>
            </a:r>
            <a:endParaRPr lang="en-US" sz="32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F4343A-D61C-1116-0DBE-09B7BBAA9EC2}"/>
              </a:ext>
            </a:extLst>
          </p:cNvPr>
          <p:cNvSpPr/>
          <p:nvPr/>
        </p:nvSpPr>
        <p:spPr>
          <a:xfrm>
            <a:off x="9487982" y="2606944"/>
            <a:ext cx="3157172" cy="34870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Subglacial Melt, Proglacial Lake</a:t>
            </a:r>
            <a:endParaRPr lang="en-US" sz="32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6AFCC1-AF5E-7CD9-3FB4-AB38DDD6E45F}"/>
              </a:ext>
            </a:extLst>
          </p:cNvPr>
          <p:cNvSpPr/>
          <p:nvPr/>
        </p:nvSpPr>
        <p:spPr>
          <a:xfrm>
            <a:off x="9518089" y="2954720"/>
            <a:ext cx="274320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Snow Algae</a:t>
            </a:r>
            <a:endParaRPr lang="en-US" sz="32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D53E7-9695-3138-358E-B122A2933847}"/>
              </a:ext>
            </a:extLst>
          </p:cNvPr>
          <p:cNvSpPr/>
          <p:nvPr/>
        </p:nvSpPr>
        <p:spPr>
          <a:xfrm>
            <a:off x="9516359" y="3293134"/>
            <a:ext cx="182880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Snow</a:t>
            </a:r>
            <a:endParaRPr lang="en-US" sz="32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ADB75F-FD98-91CD-B940-6D2828C8C350}"/>
              </a:ext>
            </a:extLst>
          </p:cNvPr>
          <p:cNvSpPr/>
          <p:nvPr/>
        </p:nvSpPr>
        <p:spPr>
          <a:xfrm>
            <a:off x="9516359" y="3611922"/>
            <a:ext cx="1828800" cy="2743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Glacial Ice </a:t>
            </a:r>
            <a:endParaRPr lang="en-US" sz="3200" dirty="0">
              <a:solidFill>
                <a:sysClr val="windowText" lastClr="000000"/>
              </a:solidFill>
              <a:latin typeface="Avenir Book" panose="02000503020000020003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19F575B-5FFB-664F-FDE3-4442C5505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9352" y="-106023"/>
            <a:ext cx="3636892" cy="22730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4BA385E-F371-C19B-92C5-4FFE7483DED8}"/>
              </a:ext>
            </a:extLst>
          </p:cNvPr>
          <p:cNvSpPr/>
          <p:nvPr/>
        </p:nvSpPr>
        <p:spPr>
          <a:xfrm>
            <a:off x="9819043" y="1320881"/>
            <a:ext cx="1002738" cy="38450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Oregon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5B94B4-41E0-0202-8EF5-1CD9377FED2B}"/>
              </a:ext>
            </a:extLst>
          </p:cNvPr>
          <p:cNvSpPr/>
          <p:nvPr/>
        </p:nvSpPr>
        <p:spPr>
          <a:xfrm>
            <a:off x="11447265" y="272743"/>
            <a:ext cx="1371267" cy="33685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venir Book" panose="02000503020000020003" pitchFamily="2" charset="0"/>
              </a:rPr>
              <a:t>Montana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CEC952-F49A-7F23-58E4-948415D05C63}"/>
              </a:ext>
            </a:extLst>
          </p:cNvPr>
          <p:cNvSpPr/>
          <p:nvPr/>
        </p:nvSpPr>
        <p:spPr>
          <a:xfrm>
            <a:off x="11514997" y="-113945"/>
            <a:ext cx="365760" cy="3657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1DBBF-1622-17B1-0C3B-224DB3034A01}"/>
              </a:ext>
            </a:extLst>
          </p:cNvPr>
          <p:cNvSpPr/>
          <p:nvPr/>
        </p:nvSpPr>
        <p:spPr>
          <a:xfrm>
            <a:off x="9883228" y="904133"/>
            <a:ext cx="365760" cy="36880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3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1</cp:revision>
  <dcterms:created xsi:type="dcterms:W3CDTF">2025-04-14T15:34:44Z</dcterms:created>
  <dcterms:modified xsi:type="dcterms:W3CDTF">2025-04-14T16:44:01Z</dcterms:modified>
</cp:coreProperties>
</file>