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87B23-4F06-4CA0-B157-7BF63A8C1D09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5AC0B4-D254-4A3B-9E1C-1BC9887DBB3E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Lagerorganisation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Geordnetes und chaotisches Lager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21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Geordnetes Lager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Artikel werden je nach Häufigkeit entsprechend gelagert</a:t>
            </a:r>
          </a:p>
          <a:p>
            <a:pPr marL="0" indent="0">
              <a:buNone/>
            </a:pPr>
            <a:r>
              <a:rPr lang="de-DE" dirty="0" smtClean="0"/>
              <a:t>	-&gt; schnelle 		Erreichbarkeit</a:t>
            </a:r>
          </a:p>
          <a:p>
            <a:r>
              <a:rPr lang="de-DE" dirty="0" smtClean="0"/>
              <a:t>Schnelle Einarbeitung neuer Mitarbeiter</a:t>
            </a:r>
          </a:p>
          <a:p>
            <a:endParaRPr lang="de-DE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Voraussetzung: Daten, welcher Artikel wie oft gebraucht wird</a:t>
            </a:r>
          </a:p>
          <a:p>
            <a:r>
              <a:rPr lang="de-DE" dirty="0" smtClean="0"/>
              <a:t>Viel leerstehender Lagerraum (bei geringer Stückzahl)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7544" y="1174828"/>
            <a:ext cx="8182388" cy="381964"/>
          </a:xfrm>
          <a:prstGeom prst="rect">
            <a:avLst/>
          </a:prstGeom>
        </p:spPr>
        <p:txBody>
          <a:bodyPr vert="horz" lIns="0" tIns="4572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 smtClean="0"/>
              <a:t>(Jeder Artikel hat seinen festen Platz)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5034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Chaotisches Lager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Hohe Flächenausnutzung</a:t>
            </a:r>
          </a:p>
          <a:p>
            <a:r>
              <a:rPr lang="de-DE" dirty="0" smtClean="0"/>
              <a:t>Optimierung der Wege (im Schnitt geringere Zugriffszeiten)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Alle Güter müssen gut und mindestens halbautomatisch lesbar gekennzeichnet sein</a:t>
            </a:r>
          </a:p>
          <a:p>
            <a:r>
              <a:rPr lang="de-DE" dirty="0" smtClean="0"/>
              <a:t>EDV System erforderlich</a:t>
            </a:r>
          </a:p>
          <a:p>
            <a:r>
              <a:rPr lang="de-DE" dirty="0" smtClean="0"/>
              <a:t>Der Standort aller Güter muss beim Abstellen erfasst werden</a:t>
            </a:r>
          </a:p>
          <a:p>
            <a:r>
              <a:rPr lang="de-DE" dirty="0" smtClean="0"/>
              <a:t>Mögliche Ineffizienz durch unterschiedlich </a:t>
            </a:r>
            <a:r>
              <a:rPr lang="de-DE" smtClean="0"/>
              <a:t>große Güter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7544" y="1174828"/>
            <a:ext cx="8182388" cy="381964"/>
          </a:xfrm>
          <a:prstGeom prst="rect">
            <a:avLst/>
          </a:prstGeom>
        </p:spPr>
        <p:txBody>
          <a:bodyPr vert="horz" lIns="0" tIns="4572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 smtClean="0"/>
              <a:t>(Der Artikel wird dort abgelegt, wo gerade Platz ist)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6347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Empfehlung für das Unternehmen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Wir empfehlen bei einer Maschinenbau Firma das geordnete Lager, da zusammengehörige Materialien für die Produktion so an einer Stelle gelagert werden können und so schneller erreichbar sind.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Das chaotische Lager eignet sich dagegen eher z.B. für Versandhäuser.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64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142</Words>
  <Application>Microsoft Office PowerPoint</Application>
  <PresentationFormat>Bildschirmpräsentation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Hyperion</vt:lpstr>
      <vt:lpstr>Lagerorganisation</vt:lpstr>
      <vt:lpstr>Geordnetes Lager</vt:lpstr>
      <vt:lpstr>Chaotisches Lager</vt:lpstr>
      <vt:lpstr>Empfehlung für das Unternehmen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Lagerorganisation</dc:title>
  <dc:creator>Ness</dc:creator>
  <cp:lastModifiedBy>Ness</cp:lastModifiedBy>
  <cp:revision>3</cp:revision>
  <dcterms:created xsi:type="dcterms:W3CDTF">2015-02-03T07:13:01Z</dcterms:created>
  <dcterms:modified xsi:type="dcterms:W3CDTF">2015-02-03T07:35:41Z</dcterms:modified>
</cp:coreProperties>
</file>