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2F"/>
    <a:srgbClr val="FFD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6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2B559-29DA-4209-906D-FB65406A1F44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3D88E-60BD-47D9-9FBE-2D2270CFF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78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5875-5290-488D-8B8B-02E97DD14FB4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8A5D-DD81-4DD9-8C55-7AA7A11CB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2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5875-5290-488D-8B8B-02E97DD14FB4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8A5D-DD81-4DD9-8C55-7AA7A11CB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1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5875-5290-488D-8B8B-02E97DD14FB4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8A5D-DD81-4DD9-8C55-7AA7A11CB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5875-5290-488D-8B8B-02E97DD14FB4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8A5D-DD81-4DD9-8C55-7AA7A11CB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1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5875-5290-488D-8B8B-02E97DD14FB4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8A5D-DD81-4DD9-8C55-7AA7A11CB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3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5875-5290-488D-8B8B-02E97DD14FB4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8A5D-DD81-4DD9-8C55-7AA7A11CB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70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5875-5290-488D-8B8B-02E97DD14FB4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8A5D-DD81-4DD9-8C55-7AA7A11CB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34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5875-5290-488D-8B8B-02E97DD14FB4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8A5D-DD81-4DD9-8C55-7AA7A11CB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25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5875-5290-488D-8B8B-02E97DD14FB4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8A5D-DD81-4DD9-8C55-7AA7A11CB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9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5875-5290-488D-8B8B-02E97DD14FB4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8A5D-DD81-4DD9-8C55-7AA7A11CB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5875-5290-488D-8B8B-02E97DD14FB4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8A5D-DD81-4DD9-8C55-7AA7A11CB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8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00000">
              <a:srgbClr val="FFC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5875-5290-488D-8B8B-02E97DD14FB4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8A5D-DD81-4DD9-8C55-7AA7A11CB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21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Business Process Reengineering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58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Kreislauf</a:t>
            </a:r>
            <a:endParaRPr lang="de-DE" dirty="0"/>
          </a:p>
        </p:txBody>
      </p:sp>
      <p:pic>
        <p:nvPicPr>
          <p:cNvPr id="1026" name="Picture 2" descr="http://upload.wikimedia.org/wikipedia/commons/thumb/a/a2/Business_Process_Reengineering_Cycle.svg/1000px-Business_Process_Reengineering_Cycle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0"/>
          <a:stretch/>
        </p:blipFill>
        <p:spPr bwMode="auto">
          <a:xfrm>
            <a:off x="611560" y="1772816"/>
            <a:ext cx="4320481" cy="432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076056" y="177281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Definition:</a:t>
            </a:r>
          </a:p>
          <a:p>
            <a:r>
              <a:rPr lang="de-DE" dirty="0" smtClean="0"/>
              <a:t>Neuordnung der Prozesse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9637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</Words>
  <Application>Microsoft Office PowerPoint</Application>
  <PresentationFormat>Bildschirmpräsentation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Business Process Reengineering</vt:lpstr>
      <vt:lpstr>Der Kreislauf</vt:lpstr>
    </vt:vector>
  </TitlesOfParts>
  <Company>All for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Hase, Christian</dc:creator>
  <cp:lastModifiedBy>Hase, Christian</cp:lastModifiedBy>
  <cp:revision>5</cp:revision>
  <dcterms:created xsi:type="dcterms:W3CDTF">2014-04-29T08:38:24Z</dcterms:created>
  <dcterms:modified xsi:type="dcterms:W3CDTF">2014-04-29T09:11:39Z</dcterms:modified>
</cp:coreProperties>
</file>