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7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19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04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2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4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7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4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35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2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DCDCD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980-7A0E-4501-9F80-4829DF82699F}" type="datetimeFigureOut">
              <a:rPr lang="de-DE" smtClean="0"/>
              <a:t>03.06.2014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C163-3BA3-4D7A-A88A-59B39B7265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33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u="sng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SWOT Analyse</a:t>
            </a:r>
            <a:endParaRPr lang="de-DE" sz="6600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u="sng" dirty="0" smtClean="0">
                <a:solidFill>
                  <a:schemeClr val="bg1"/>
                </a:solidFill>
              </a:rPr>
              <a:t>Definition</a:t>
            </a:r>
            <a:endParaRPr lang="de-DE" sz="4800" u="sng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59832" y="1927373"/>
            <a:ext cx="5626968" cy="4525963"/>
          </a:xfrm>
        </p:spPr>
        <p:txBody>
          <a:bodyPr>
            <a:normAutofit/>
          </a:bodyPr>
          <a:lstStyle/>
          <a:p>
            <a:pPr>
              <a:tabLst>
                <a:tab pos="806450" algn="l"/>
                <a:tab pos="1347788" algn="l"/>
              </a:tabLst>
            </a:pPr>
            <a:r>
              <a:rPr lang="de-DE" sz="3600" dirty="0" smtClean="0">
                <a:solidFill>
                  <a:schemeClr val="bg1"/>
                </a:solidFill>
              </a:rPr>
              <a:t>S	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	</a:t>
            </a:r>
            <a:r>
              <a:rPr lang="de-DE" sz="3600" dirty="0" smtClean="0">
                <a:solidFill>
                  <a:schemeClr val="bg1"/>
                </a:solidFill>
              </a:rPr>
              <a:t>Stärken </a:t>
            </a:r>
          </a:p>
          <a:p>
            <a:pPr>
              <a:tabLst>
                <a:tab pos="806450" algn="l"/>
                <a:tab pos="1347788" algn="l"/>
              </a:tabLst>
            </a:pPr>
            <a:r>
              <a:rPr lang="de-DE" sz="3600" dirty="0" smtClean="0">
                <a:solidFill>
                  <a:schemeClr val="bg1"/>
                </a:solidFill>
              </a:rPr>
              <a:t>W	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	</a:t>
            </a:r>
            <a:r>
              <a:rPr lang="de-DE" sz="3600" dirty="0" smtClean="0">
                <a:solidFill>
                  <a:schemeClr val="bg1"/>
                </a:solidFill>
              </a:rPr>
              <a:t>Schwächen</a:t>
            </a:r>
          </a:p>
          <a:p>
            <a:pPr>
              <a:tabLst>
                <a:tab pos="806450" algn="l"/>
                <a:tab pos="1347788" algn="l"/>
              </a:tabLst>
            </a:pPr>
            <a:r>
              <a:rPr lang="de-DE" sz="3600" dirty="0" smtClean="0">
                <a:solidFill>
                  <a:schemeClr val="bg1"/>
                </a:solidFill>
              </a:rPr>
              <a:t>O	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	</a:t>
            </a:r>
            <a:r>
              <a:rPr lang="de-DE" sz="3600" dirty="0" smtClean="0">
                <a:solidFill>
                  <a:schemeClr val="bg1"/>
                </a:solidFill>
              </a:rPr>
              <a:t>Chancen</a:t>
            </a:r>
          </a:p>
          <a:p>
            <a:pPr>
              <a:tabLst>
                <a:tab pos="806450" algn="l"/>
                <a:tab pos="1347788" algn="l"/>
              </a:tabLst>
            </a:pPr>
            <a:r>
              <a:rPr lang="de-DE" sz="3600" dirty="0" smtClean="0">
                <a:solidFill>
                  <a:schemeClr val="bg1"/>
                </a:solidFill>
              </a:rPr>
              <a:t>T	</a:t>
            </a:r>
            <a:r>
              <a:rPr lang="de-DE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	</a:t>
            </a:r>
            <a:r>
              <a:rPr lang="de-DE" sz="3600" dirty="0" smtClean="0">
                <a:solidFill>
                  <a:schemeClr val="bg1"/>
                </a:solidFill>
              </a:rPr>
              <a:t>Risiken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3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de-DE" u="sng" dirty="0" smtClean="0">
                <a:solidFill>
                  <a:schemeClr val="bg1"/>
                </a:solidFill>
              </a:rPr>
              <a:t>Beispiele für Stärken (</a:t>
            </a:r>
            <a:r>
              <a:rPr lang="de-DE" b="1" u="sng" dirty="0" smtClean="0">
                <a:solidFill>
                  <a:schemeClr val="bg1"/>
                </a:solidFill>
                <a:effectLst/>
              </a:rPr>
              <a:t>S</a:t>
            </a:r>
            <a:r>
              <a:rPr lang="de-DE" u="sng" dirty="0" smtClean="0">
                <a:solidFill>
                  <a:schemeClr val="bg1"/>
                </a:solidFill>
              </a:rPr>
              <a:t>WOT)</a:t>
            </a:r>
            <a:endParaRPr lang="de-DE" u="sng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Innovatives Produkt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Qualifizierte Mitarbeiter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Exzellenter Standort mit zahlreicher Laufkundschaft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Niedrige Fixkosten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0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u="sng" dirty="0" smtClean="0">
                <a:solidFill>
                  <a:schemeClr val="bg1"/>
                </a:solidFill>
              </a:rPr>
              <a:t>Beispiele für Schwächen (S</a:t>
            </a:r>
            <a:r>
              <a:rPr lang="de-DE" b="1" u="sng" dirty="0" smtClean="0">
                <a:solidFill>
                  <a:schemeClr val="bg1"/>
                </a:solidFill>
                <a:effectLst/>
              </a:rPr>
              <a:t>W</a:t>
            </a:r>
            <a:r>
              <a:rPr lang="de-DE" u="sng" dirty="0" smtClean="0">
                <a:solidFill>
                  <a:schemeClr val="bg1"/>
                </a:solidFill>
              </a:rPr>
              <a:t>OT)</a:t>
            </a:r>
            <a:endParaRPr lang="de-DE" u="sng" dirty="0" smtClean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Geringe Kapitalausstattung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Abhängigkeit von Schlüsselpersonen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Abhängigkeit von einem Zulieferer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Kein eigener Vertrieb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Schlechte Position in der Wertschöpfungskette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u="sng" dirty="0" smtClean="0">
                <a:solidFill>
                  <a:schemeClr val="bg1"/>
                </a:solidFill>
              </a:rPr>
              <a:t>Beispiele für die Chancen (SW</a:t>
            </a:r>
            <a:r>
              <a:rPr lang="de-DE" b="1" u="sng" dirty="0" smtClean="0">
                <a:solidFill>
                  <a:schemeClr val="bg1"/>
                </a:solidFill>
                <a:effectLst/>
              </a:rPr>
              <a:t>O</a:t>
            </a:r>
            <a:r>
              <a:rPr lang="de-DE" u="sng" dirty="0" smtClean="0">
                <a:solidFill>
                  <a:schemeClr val="bg1"/>
                </a:solidFill>
              </a:rPr>
              <a:t>T)</a:t>
            </a:r>
            <a:endParaRPr lang="de-DE" u="sng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Gesellschaftliche Trends, die neue Absatzchancen für das Produkt eröffnen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Erschließung ausländischer Märkte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Übernahme eines Wettbewerbers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Umgestaltung des Umfelds - Erhöhung der Attraktivität und dadurch Zuzug zahlungskräftiger Kunden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u="sng" dirty="0" smtClean="0">
                <a:solidFill>
                  <a:schemeClr val="bg1"/>
                </a:solidFill>
              </a:rPr>
              <a:t>Beispiele für die Risiken (SWO</a:t>
            </a:r>
            <a:r>
              <a:rPr lang="de-DE" b="1" u="sng" dirty="0" smtClean="0">
                <a:solidFill>
                  <a:schemeClr val="bg1"/>
                </a:solidFill>
                <a:effectLst/>
              </a:rPr>
              <a:t>T</a:t>
            </a:r>
            <a:r>
              <a:rPr lang="de-DE" u="sng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Trends und Neuentwicklungen werden nicht rechtzeitig erkannt oder umgesetzt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Neue Vorschriften oder Regulierungen bspw. Rauchverbot für Kneipen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Verändertes Konsumverhalten: Leute kaufen zunehmend im Internet ein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Neue Wettbewerber - geringe Markteintrittsbarrieren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187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SWOT Analyse</vt:lpstr>
      <vt:lpstr>Definition</vt:lpstr>
      <vt:lpstr>Beispiele für Stärken (SWOT)</vt:lpstr>
      <vt:lpstr>Beispiele für Schwächen (SWOT)</vt:lpstr>
      <vt:lpstr>Beispiele für die Chancen (SWOT)</vt:lpstr>
      <vt:lpstr>Beispiele für die Risiken (SWOT)</vt:lpstr>
    </vt:vector>
  </TitlesOfParts>
  <Company>All for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Analyse</dc:title>
  <dc:creator>Hase, Christian</dc:creator>
  <cp:lastModifiedBy>Hase, Christian</cp:lastModifiedBy>
  <cp:revision>3</cp:revision>
  <dcterms:created xsi:type="dcterms:W3CDTF">2014-06-03T12:17:38Z</dcterms:created>
  <dcterms:modified xsi:type="dcterms:W3CDTF">2014-06-03T12:36:26Z</dcterms:modified>
</cp:coreProperties>
</file>