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15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92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74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38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7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52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9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2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1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8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26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1134-351D-448F-AE5B-55FD1364EF18}" type="datetimeFigureOut">
              <a:rPr lang="de-DE" smtClean="0"/>
              <a:t>22.09.2014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448E-C919-4E3E-8D07-9ACE0BBB3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Halbbare</a:t>
            </a:r>
            <a:r>
              <a:rPr lang="de-DE" dirty="0" smtClean="0"/>
              <a:t> und unbare Zahlungsverkehr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77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S</a:t>
            </a:r>
            <a:r>
              <a:rPr lang="de-DE" u="sng" dirty="0" smtClean="0"/>
              <a:t>check</a:t>
            </a:r>
            <a:endParaRPr lang="de-DE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805658" cy="191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55" y="3429000"/>
            <a:ext cx="46196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Bar- und Verrechnungsscheck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27373"/>
            <a:ext cx="38267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 smtClean="0"/>
              <a:t>Barschecks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Bank zahlt an Scheckbesitzer aus, egal ob unehrlicher Finder oder richtiger Besitzer</a:t>
            </a:r>
          </a:p>
          <a:p>
            <a:r>
              <a:rPr lang="de-DE" sz="2000" dirty="0" smtClean="0"/>
              <a:t>Sowohl Bar als auch Gutschrift auf Konto möglich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955973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Verrechnungsscheck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Werden immer nur gutgeschrieben aber nicht ausbezahlt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Bedingter </a:t>
            </a:r>
            <a:r>
              <a:rPr lang="de-DE" dirty="0"/>
              <a:t>S</a:t>
            </a:r>
            <a:r>
              <a:rPr lang="de-DE" dirty="0" smtClean="0"/>
              <a:t>chutz vor Diebstahl, weil der Einreicher ein Konto bei dieser Bank angeben muss.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unbare Zahlung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87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 smtClean="0"/>
              <a:t>Überweisung</a:t>
            </a:r>
            <a:endParaRPr lang="de-DE" sz="2400" dirty="0" smtClean="0"/>
          </a:p>
          <a:p>
            <a:r>
              <a:rPr lang="de-DE" sz="1800" dirty="0" smtClean="0"/>
              <a:t>Anweisung durch Zahler, Gutschrift auf Konto des Empfängers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u="sng" dirty="0" smtClean="0"/>
              <a:t>Dauerauftrag</a:t>
            </a:r>
          </a:p>
          <a:p>
            <a:r>
              <a:rPr lang="de-DE" sz="1800" dirty="0" smtClean="0"/>
              <a:t>Für regelmäßige Zahlungen wie Miete</a:t>
            </a:r>
            <a:endParaRPr lang="de-DE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620776" cy="155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860032" y="1628800"/>
            <a:ext cx="33123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Lastschrifteinzugsverfahren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Anweisung  mit einer „Einzugsermächtigung“ durch den Empfänger, Ausführung der  Überweisung durch die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Nachfolger ist die SEPA Lastschrift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6774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Bildschirmpräsentation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Halbbare und unbare Zahlungsverkehr</vt:lpstr>
      <vt:lpstr>Scheck</vt:lpstr>
      <vt:lpstr>Bar- und Verrechnungsscheck</vt:lpstr>
      <vt:lpstr>Die unbare Zahlung</vt:lpstr>
    </vt:vector>
  </TitlesOfParts>
  <Company>all-for-one Steeb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Halbbare und unbare Zahlungsverkehr</dc:title>
  <dc:creator>Hase, Christian</dc:creator>
  <cp:lastModifiedBy>Hase, Christian</cp:lastModifiedBy>
  <cp:revision>18</cp:revision>
  <dcterms:created xsi:type="dcterms:W3CDTF">2014-09-22T08:20:10Z</dcterms:created>
  <dcterms:modified xsi:type="dcterms:W3CDTF">2014-09-22T09:00:35Z</dcterms:modified>
</cp:coreProperties>
</file>