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6" r:id="rId4"/>
  </p:sldMasterIdLst>
  <p:notesMasterIdLst>
    <p:notesMasterId r:id="rId20"/>
  </p:notesMasterIdLst>
  <p:handoutMasterIdLst>
    <p:handoutMasterId r:id="rId21"/>
  </p:handoutMasterIdLst>
  <p:sldIdLst>
    <p:sldId id="256" r:id="rId5"/>
    <p:sldId id="277" r:id="rId6"/>
    <p:sldId id="262" r:id="rId7"/>
    <p:sldId id="289" r:id="rId8"/>
    <p:sldId id="264" r:id="rId9"/>
    <p:sldId id="278" r:id="rId10"/>
    <p:sldId id="294" r:id="rId11"/>
    <p:sldId id="266" r:id="rId12"/>
    <p:sldId id="293" r:id="rId13"/>
    <p:sldId id="271" r:id="rId14"/>
    <p:sldId id="295" r:id="rId15"/>
    <p:sldId id="275" r:id="rId16"/>
    <p:sldId id="296" r:id="rId17"/>
    <p:sldId id="297" r:id="rId18"/>
    <p:sldId id="276"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6D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86" autoAdjust="0"/>
    <p:restoredTop sz="94660"/>
  </p:normalViewPr>
  <p:slideViewPr>
    <p:cSldViewPr snapToGrid="0">
      <p:cViewPr varScale="1">
        <p:scale>
          <a:sx n="114" d="100"/>
          <a:sy n="114" d="100"/>
        </p:scale>
        <p:origin x="300" y="102"/>
      </p:cViewPr>
      <p:guideLst>
        <p:guide orient="horz" pos="33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commentAuthors" Target="commentAuthors.xml"/><Relationship Id="rId27" Type="http://schemas.microsoft.com/office/2018/10/relationships/authors" Targe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3F6ED8B-CF52-4A64-BACC-61D9C1041E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D7022B2-02C5-4E03-99BC-0BA3C57AC49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52A77B-D33C-49B3-A83C-450AA2ED72B3}" type="datetimeFigureOut">
              <a:rPr lang="en-US" smtClean="0"/>
              <a:t>10/23/2021</a:t>
            </a:fld>
            <a:endParaRPr lang="en-US" dirty="0"/>
          </a:p>
        </p:txBody>
      </p:sp>
      <p:sp>
        <p:nvSpPr>
          <p:cNvPr id="4" name="Footer Placeholder 3">
            <a:extLst>
              <a:ext uri="{FF2B5EF4-FFF2-40B4-BE49-F238E27FC236}">
                <a16:creationId xmlns:a16="http://schemas.microsoft.com/office/drawing/2014/main" id="{BC3FEE8C-8D38-4F2A-950E-071C6823E27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a:t>For Internal Use Only</a:t>
            </a:r>
            <a:endParaRPr lang="en-US" dirty="0"/>
          </a:p>
        </p:txBody>
      </p:sp>
      <p:sp>
        <p:nvSpPr>
          <p:cNvPr id="5" name="Slide Number Placeholder 4">
            <a:extLst>
              <a:ext uri="{FF2B5EF4-FFF2-40B4-BE49-F238E27FC236}">
                <a16:creationId xmlns:a16="http://schemas.microsoft.com/office/drawing/2014/main" id="{8C567A6D-959B-4552-AB8D-4CCA819CAA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BF9A36D-7FAC-478F-9944-F324014F6FD1}" type="slidenum">
              <a:rPr lang="en-US" smtClean="0"/>
              <a:t>‹#›</a:t>
            </a:fld>
            <a:endParaRPr lang="en-US" dirty="0"/>
          </a:p>
        </p:txBody>
      </p:sp>
    </p:spTree>
    <p:extLst>
      <p:ext uri="{BB962C8B-B14F-4D97-AF65-F5344CB8AC3E}">
        <p14:creationId xmlns:p14="http://schemas.microsoft.com/office/powerpoint/2010/main" val="1342467698"/>
      </p:ext>
    </p:extLst>
  </p:cSld>
  <p:clrMap bg1="lt1" tx1="dk1" bg2="lt2" tx2="dk2" accent1="accent1" accent2="accent2" accent3="accent3" accent4="accent4" accent5="accent5" accent6="accent6" hlink="hlink" folHlink="folHlink"/>
  <p:hf sldNum="0"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8D8F9A-F5CB-4EF8-A859-ED5E107B9763}" type="datetimeFigureOut">
              <a:rPr lang="en-US" smtClean="0"/>
              <a:t>10/23/2021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US"/>
              <a:t>For Internal Use Only</a:t>
            </a:r>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B9A9E5-4F7F-4A7D-9DE1-899232329269}" type="slidenum">
              <a:rPr lang="en-US" smtClean="0"/>
              <a:t>‹#›</a:t>
            </a:fld>
            <a:endParaRPr lang="en-US" dirty="0"/>
          </a:p>
        </p:txBody>
      </p:sp>
    </p:spTree>
    <p:extLst>
      <p:ext uri="{BB962C8B-B14F-4D97-AF65-F5344CB8AC3E}">
        <p14:creationId xmlns:p14="http://schemas.microsoft.com/office/powerpoint/2010/main" val="1387783183"/>
      </p:ext>
    </p:extLst>
  </p:cSld>
  <p:clrMap bg1="lt1" tx1="dk1" bg2="lt2" tx2="dk2" accent1="accent1" accent2="accent2" accent3="accent3" accent4="accent4" accent5="accent5" accent6="accent6" hlink="hlink" folHlink="folHlink"/>
  <p:hf sldNum="0"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2.svg"/><Relationship Id="rId7" Type="http://schemas.openxmlformats.org/officeDocument/2006/relationships/image" Target="../media/image16.svg"/><Relationship Id="rId2" Type="http://schemas.openxmlformats.org/officeDocument/2006/relationships/image" Target="../media/image11.png"/><Relationship Id="rId1" Type="http://schemas.openxmlformats.org/officeDocument/2006/relationships/slideMaster" Target="../slideMasters/slideMaster1.xml"/><Relationship Id="rId6" Type="http://schemas.openxmlformats.org/officeDocument/2006/relationships/image" Target="../media/image15.png"/><Relationship Id="rId5" Type="http://schemas.openxmlformats.org/officeDocument/2006/relationships/image" Target="../media/image14.svg"/><Relationship Id="rId4" Type="http://schemas.openxmlformats.org/officeDocument/2006/relationships/image" Target="../media/image13.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1.xml"/><Relationship Id="rId5" Type="http://schemas.openxmlformats.org/officeDocument/2006/relationships/image" Target="../media/image24.svg"/><Relationship Id="rId4" Type="http://schemas.openxmlformats.org/officeDocument/2006/relationships/image" Target="../media/image23.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cap="all" spc="150" baseline="0"/>
            </a:lvl1pPr>
          </a:lstStyle>
          <a:p>
            <a:r>
              <a:rPr lang="en-US" dirty="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lnSpc>
                <a:spcPct val="100000"/>
              </a:lnSpc>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8" name="Graphic 7">
            <a:extLst>
              <a:ext uri="{FF2B5EF4-FFF2-40B4-BE49-F238E27FC236}">
                <a16:creationId xmlns:a16="http://schemas.microsoft.com/office/drawing/2014/main" id="{A04F1E16-9A84-4D0E-9706-79C396AF6AE6}"/>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913108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  Content">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bg1"/>
                </a:solidFill>
                <a:latin typeface="+mj-lt"/>
                <a:ea typeface="+mj-ea"/>
                <a:cs typeface="+mj-cs"/>
              </a:defRPr>
            </a:lvl1pPr>
          </a:lstStyle>
          <a:p>
            <a:r>
              <a:rPr lang="en-US"/>
              <a:t>CLICK TO EDIT MASTER TITLE STYLE</a:t>
            </a:r>
          </a:p>
        </p:txBody>
      </p:sp>
      <p:pic>
        <p:nvPicPr>
          <p:cNvPr id="11" name="Graphic 10">
            <a:extLst>
              <a:ext uri="{FF2B5EF4-FFF2-40B4-BE49-F238E27FC236}">
                <a16:creationId xmlns:a16="http://schemas.microsoft.com/office/drawing/2014/main" id="{B38B0D13-BD5F-460B-B337-F4A9342026D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465141" y="2358007"/>
            <a:ext cx="2438400" cy="2019300"/>
          </a:xfrm>
          <a:prstGeom prst="rect">
            <a:avLst/>
          </a:prstGeom>
        </p:spPr>
      </p:pic>
      <p:pic>
        <p:nvPicPr>
          <p:cNvPr id="13" name="Graphic 12">
            <a:extLst>
              <a:ext uri="{FF2B5EF4-FFF2-40B4-BE49-F238E27FC236}">
                <a16:creationId xmlns:a16="http://schemas.microsoft.com/office/drawing/2014/main" id="{BE72876B-D3DA-4462-9E24-3354D8D02A27}"/>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000625" y="2531837"/>
            <a:ext cx="2190750" cy="1943100"/>
          </a:xfrm>
          <a:prstGeom prst="rect">
            <a:avLst/>
          </a:prstGeom>
        </p:spPr>
      </p:pic>
      <p:pic>
        <p:nvPicPr>
          <p:cNvPr id="15" name="Graphic 14">
            <a:extLst>
              <a:ext uri="{FF2B5EF4-FFF2-40B4-BE49-F238E27FC236}">
                <a16:creationId xmlns:a16="http://schemas.microsoft.com/office/drawing/2014/main" id="{14A539B6-6E3F-41BA-ACE2-76E8BB651636}"/>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8345608" y="2421056"/>
            <a:ext cx="2324100" cy="2057400"/>
          </a:xfrm>
          <a:prstGeom prst="rect">
            <a:avLst/>
          </a:prstGeom>
        </p:spPr>
      </p:pic>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063855" y="3064615"/>
            <a:ext cx="1240971" cy="823912"/>
          </a:xfrm>
        </p:spPr>
        <p:txBody>
          <a:bodyPr anchor="ctr">
            <a:noAutofit/>
          </a:bodyPr>
          <a:lstStyle>
            <a:lvl1pPr marL="0" indent="0" algn="ctr">
              <a:buNone/>
              <a:defRPr lang="en-US" sz="4000" kern="1200" cap="all" spc="150" baseline="0" dirty="0" smtClean="0">
                <a:solidFill>
                  <a:schemeClr val="bg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3" name="Text Placeholder 2">
            <a:extLst>
              <a:ext uri="{FF2B5EF4-FFF2-40B4-BE49-F238E27FC236}">
                <a16:creationId xmlns:a16="http://schemas.microsoft.com/office/drawing/2014/main" id="{A066E2EA-C6EA-4A02-818E-33BD582D92E7}"/>
              </a:ext>
            </a:extLst>
          </p:cNvPr>
          <p:cNvSpPr>
            <a:spLocks noGrp="1"/>
          </p:cNvSpPr>
          <p:nvPr>
            <p:ph type="body" idx="15" hasCustomPrompt="1"/>
          </p:nvPr>
        </p:nvSpPr>
        <p:spPr>
          <a:xfrm>
            <a:off x="5475514" y="3064615"/>
            <a:ext cx="1240971" cy="823912"/>
          </a:xfrm>
        </p:spPr>
        <p:txBody>
          <a:bodyPr anchor="ctr">
            <a:noAutofit/>
          </a:bodyPr>
          <a:lstStyle>
            <a:lvl1pPr marL="0" indent="0" algn="ctr">
              <a:buNone/>
              <a:defRPr lang="en-US" sz="4000" kern="1200" cap="all" spc="150" baseline="0" dirty="0" smtClean="0">
                <a:solidFill>
                  <a:schemeClr val="bg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4" name="Text Placeholder 2">
            <a:extLst>
              <a:ext uri="{FF2B5EF4-FFF2-40B4-BE49-F238E27FC236}">
                <a16:creationId xmlns:a16="http://schemas.microsoft.com/office/drawing/2014/main" id="{97B9C3B0-3522-407C-B662-631E19ECC95F}"/>
              </a:ext>
            </a:extLst>
          </p:cNvPr>
          <p:cNvSpPr>
            <a:spLocks noGrp="1"/>
          </p:cNvSpPr>
          <p:nvPr>
            <p:ph type="body" idx="16" hasCustomPrompt="1"/>
          </p:nvPr>
        </p:nvSpPr>
        <p:spPr>
          <a:xfrm>
            <a:off x="8887174" y="3064615"/>
            <a:ext cx="1240971" cy="823912"/>
          </a:xfrm>
        </p:spPr>
        <p:txBody>
          <a:bodyPr anchor="ctr">
            <a:noAutofit/>
          </a:bodyPr>
          <a:lstStyle>
            <a:lvl1pPr marL="0" indent="0" algn="ctr">
              <a:buNone/>
              <a:defRPr lang="en-US" sz="4000" kern="1200" cap="all" spc="150" baseline="0" dirty="0" smtClean="0">
                <a:solidFill>
                  <a:schemeClr val="bg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129698" y="4824188"/>
            <a:ext cx="3124093" cy="462927"/>
          </a:xfrm>
        </p:spPr>
        <p:txBody>
          <a:bodyPr>
            <a:noAutofit/>
          </a:bodyPr>
          <a:lstStyle>
            <a:lvl1pPr marL="0" indent="0" algn="ctr">
              <a:lnSpc>
                <a:spcPct val="100000"/>
              </a:lnSpc>
              <a:buNone/>
              <a:defRPr sz="2000" cap="all"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5" name="Content Placeholder 3">
            <a:extLst>
              <a:ext uri="{FF2B5EF4-FFF2-40B4-BE49-F238E27FC236}">
                <a16:creationId xmlns:a16="http://schemas.microsoft.com/office/drawing/2014/main" id="{82D8880F-3EAC-45C9-91F2-19A193791A18}"/>
              </a:ext>
            </a:extLst>
          </p:cNvPr>
          <p:cNvSpPr>
            <a:spLocks noGrp="1"/>
          </p:cNvSpPr>
          <p:nvPr>
            <p:ph sz="half" idx="17"/>
          </p:nvPr>
        </p:nvSpPr>
        <p:spPr>
          <a:xfrm>
            <a:off x="1129698" y="5280763"/>
            <a:ext cx="3124093" cy="462927"/>
          </a:xfrm>
        </p:spPr>
        <p:txBody>
          <a:bodyPr>
            <a:normAutofit/>
          </a:bodyPr>
          <a:lstStyle>
            <a:lvl1pPr marL="0" indent="0" algn="ctr">
              <a:lnSpc>
                <a:spcPct val="100000"/>
              </a:lnSpc>
              <a:buNone/>
              <a:defRPr sz="1400" cap="none"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526261" y="4824188"/>
            <a:ext cx="3139479" cy="462927"/>
          </a:xfrm>
        </p:spPr>
        <p:txBody>
          <a:bodyPr>
            <a:normAutofit/>
          </a:bodyPr>
          <a:lstStyle>
            <a:lvl1pPr marL="0" indent="0" algn="ctr">
              <a:lnSpc>
                <a:spcPct val="100000"/>
              </a:lnSpc>
              <a:buNone/>
              <a:defRPr sz="2000" cap="all" spc="50" baseline="0">
                <a:solidFill>
                  <a:schemeClr val="bg1"/>
                </a:solidFill>
              </a:defRPr>
            </a:lvl1pPr>
            <a:lvl2pPr marL="457200" indent="0">
              <a:lnSpc>
                <a:spcPct val="100000"/>
              </a:lnSpc>
              <a:buNone/>
              <a:defRPr sz="2000" cap="all"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6" name="Content Placeholder 5">
            <a:extLst>
              <a:ext uri="{FF2B5EF4-FFF2-40B4-BE49-F238E27FC236}">
                <a16:creationId xmlns:a16="http://schemas.microsoft.com/office/drawing/2014/main" id="{9019518E-E850-403D-A5B5-4B53F8C4A56B}"/>
              </a:ext>
            </a:extLst>
          </p:cNvPr>
          <p:cNvSpPr>
            <a:spLocks noGrp="1"/>
          </p:cNvSpPr>
          <p:nvPr>
            <p:ph sz="quarter" idx="18"/>
          </p:nvPr>
        </p:nvSpPr>
        <p:spPr>
          <a:xfrm>
            <a:off x="4526261" y="5280763"/>
            <a:ext cx="3139479" cy="462927"/>
          </a:xfrm>
        </p:spPr>
        <p:txBody>
          <a:bodyPr>
            <a:normAutofit/>
          </a:bodyPr>
          <a:lstStyle>
            <a:lvl1pPr marL="0" indent="0" algn="ctr">
              <a:lnSpc>
                <a:spcPct val="100000"/>
              </a:lnSpc>
              <a:buNone/>
              <a:defRPr sz="1400" cap="none" spc="50" baseline="0">
                <a:solidFill>
                  <a:schemeClr val="bg1"/>
                </a:solidFill>
              </a:defRPr>
            </a:lvl1pPr>
            <a:lvl2pPr marL="457200" indent="0" algn="ctr">
              <a:lnSpc>
                <a:spcPct val="100000"/>
              </a:lnSpc>
              <a:buNone/>
              <a:defRPr sz="1400" cap="none"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a:p>
            <a:pPr lvl="1"/>
            <a:r>
              <a:rPr lang="en-US"/>
              <a:t>Second level</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7938210" y="4824188"/>
            <a:ext cx="3124093" cy="462927"/>
          </a:xfrm>
        </p:spPr>
        <p:txBody>
          <a:bodyPr>
            <a:noAutofit/>
          </a:bodyPr>
          <a:lstStyle>
            <a:lvl1pPr marL="0" indent="0" algn="ctr">
              <a:lnSpc>
                <a:spcPct val="100000"/>
              </a:lnSpc>
              <a:buNone/>
              <a:defRPr sz="2000" cap="all"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7" name="Content Placeholder 3">
            <a:extLst>
              <a:ext uri="{FF2B5EF4-FFF2-40B4-BE49-F238E27FC236}">
                <a16:creationId xmlns:a16="http://schemas.microsoft.com/office/drawing/2014/main" id="{A8058154-45E5-403E-B714-AC85774F391F}"/>
              </a:ext>
            </a:extLst>
          </p:cNvPr>
          <p:cNvSpPr>
            <a:spLocks noGrp="1"/>
          </p:cNvSpPr>
          <p:nvPr>
            <p:ph sz="half" idx="19"/>
          </p:nvPr>
        </p:nvSpPr>
        <p:spPr>
          <a:xfrm>
            <a:off x="7938210" y="5280763"/>
            <a:ext cx="3124093" cy="462927"/>
          </a:xfrm>
        </p:spPr>
        <p:txBody>
          <a:bodyPr>
            <a:normAutofit/>
          </a:bodyPr>
          <a:lstStyle>
            <a:lvl1pPr marL="0" indent="0" algn="ctr">
              <a:lnSpc>
                <a:spcPct val="100000"/>
              </a:lnSpc>
              <a:buNone/>
              <a:defRPr sz="1400" cap="none"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endParaRPr lang="en-US" dirty="0"/>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a:t>For Internal Use Only</a:t>
            </a:r>
            <a:endParaRPr lang="en-US" dirty="0"/>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442619314"/>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endParaRPr lang="en-US" dirty="0"/>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a:t>For Internal Use Only</a:t>
            </a:r>
            <a:endParaRPr lang="en-US" dirty="0"/>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30217409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pic>
        <p:nvPicPr>
          <p:cNvPr id="14" name="Graphic 13">
            <a:extLst>
              <a:ext uri="{FF2B5EF4-FFF2-40B4-BE49-F238E27FC236}">
                <a16:creationId xmlns:a16="http://schemas.microsoft.com/office/drawing/2014/main" id="{AE202E03-5C65-4305-B969-65220AD41002}"/>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41825" b="23071"/>
          <a:stretch/>
        </p:blipFill>
        <p:spPr>
          <a:xfrm flipH="1">
            <a:off x="0" y="0"/>
            <a:ext cx="5441888" cy="6858000"/>
          </a:xfrm>
          <a:custGeom>
            <a:avLst/>
            <a:gdLst>
              <a:gd name="connsiteX0" fmla="*/ 5441888 w 5441888"/>
              <a:gd name="connsiteY0" fmla="*/ 0 h 6858000"/>
              <a:gd name="connsiteX1" fmla="*/ 0 w 5441888"/>
              <a:gd name="connsiteY1" fmla="*/ 0 h 6858000"/>
              <a:gd name="connsiteX2" fmla="*/ 0 w 5441888"/>
              <a:gd name="connsiteY2" fmla="*/ 6858000 h 6858000"/>
              <a:gd name="connsiteX3" fmla="*/ 5441888 w 544188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441888" h="6858000">
                <a:moveTo>
                  <a:pt x="5441888" y="0"/>
                </a:moveTo>
                <a:lnTo>
                  <a:pt x="0" y="0"/>
                </a:lnTo>
                <a:lnTo>
                  <a:pt x="0" y="6858000"/>
                </a:lnTo>
                <a:lnTo>
                  <a:pt x="5441888" y="6858000"/>
                </a:lnTo>
                <a:close/>
              </a:path>
            </a:pathLst>
          </a:custGeom>
        </p:spPr>
      </p:pic>
      <p:sp>
        <p:nvSpPr>
          <p:cNvPr id="19" name="Title 1">
            <a:extLst>
              <a:ext uri="{FF2B5EF4-FFF2-40B4-BE49-F238E27FC236}">
                <a16:creationId xmlns:a16="http://schemas.microsoft.com/office/drawing/2014/main" id="{1E1C8C6D-0530-475B-A7F7-0E00C33ACFEB}"/>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solidFill>
                <a:latin typeface="+mj-lt"/>
                <a:ea typeface="+mj-ea"/>
                <a:cs typeface="+mj-cs"/>
              </a:defRPr>
            </a:lvl1pPr>
          </a:lstStyle>
          <a:p>
            <a:r>
              <a:rPr lang="en-US"/>
              <a:t>CLICK TO EDIT MASTER TITLE STYLE</a:t>
            </a:r>
          </a:p>
        </p:txBody>
      </p:sp>
      <p:sp>
        <p:nvSpPr>
          <p:cNvPr id="20" name="Text Placeholder 15">
            <a:extLst>
              <a:ext uri="{FF2B5EF4-FFF2-40B4-BE49-F238E27FC236}">
                <a16:creationId xmlns:a16="http://schemas.microsoft.com/office/drawing/2014/main" id="{3D2778A3-7084-4333-8349-03B1FEB5FE75}"/>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25" name="Text Placeholder 18">
            <a:extLst>
              <a:ext uri="{FF2B5EF4-FFF2-40B4-BE49-F238E27FC236}">
                <a16:creationId xmlns:a16="http://schemas.microsoft.com/office/drawing/2014/main" id="{70ED2545-F96B-400C-B6F4-F1D2D83B7243}"/>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6" name="Text Placeholder 15">
            <a:extLst>
              <a:ext uri="{FF2B5EF4-FFF2-40B4-BE49-F238E27FC236}">
                <a16:creationId xmlns:a16="http://schemas.microsoft.com/office/drawing/2014/main" id="{4A2FECA2-3808-47DC-84EB-CD3395C2052D}"/>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27" name="Text Placeholder 18">
            <a:extLst>
              <a:ext uri="{FF2B5EF4-FFF2-40B4-BE49-F238E27FC236}">
                <a16:creationId xmlns:a16="http://schemas.microsoft.com/office/drawing/2014/main" id="{24393B9A-03C4-45C1-8172-F8B354458A48}"/>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8" name="Text Placeholder 15">
            <a:extLst>
              <a:ext uri="{FF2B5EF4-FFF2-40B4-BE49-F238E27FC236}">
                <a16:creationId xmlns:a16="http://schemas.microsoft.com/office/drawing/2014/main" id="{18EC24A5-B4A5-4BAB-AE40-30EB69D6EF73}"/>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29" name="Text Placeholder 18">
            <a:extLst>
              <a:ext uri="{FF2B5EF4-FFF2-40B4-BE49-F238E27FC236}">
                <a16:creationId xmlns:a16="http://schemas.microsoft.com/office/drawing/2014/main" id="{726F36C0-4E6A-4A10-960D-11D78D04447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endParaRPr lang="en-US" dirty="0"/>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a:t>For Internal Use Only</a:t>
            </a:r>
            <a:endParaRPr lang="en-US" dirty="0"/>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376933483"/>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l">
              <a:defRPr lang="en-US" sz="2800" kern="1200" spc="150" baseline="0" dirty="0">
                <a:solidFill>
                  <a:schemeClr val="tx1"/>
                </a:solidFill>
                <a:latin typeface="+mj-lt"/>
                <a:ea typeface="+mj-ea"/>
                <a:cs typeface="+mj-cs"/>
              </a:defRPr>
            </a:lvl1pPr>
          </a:lstStyle>
          <a:p>
            <a:r>
              <a:rPr lang="en-US"/>
              <a:t>CLICK TO EDIT MASTER TITLE STYLE</a:t>
            </a:r>
          </a:p>
        </p:txBody>
      </p:sp>
      <p:sp>
        <p:nvSpPr>
          <p:cNvPr id="15" name="Text Placeholder 14">
            <a:extLst>
              <a:ext uri="{FF2B5EF4-FFF2-40B4-BE49-F238E27FC236}">
                <a16:creationId xmlns:a16="http://schemas.microsoft.com/office/drawing/2014/main" id="{B250D272-9B39-4C2D-B0F5-21010D11E437}"/>
              </a:ext>
            </a:extLst>
          </p:cNvPr>
          <p:cNvSpPr>
            <a:spLocks noGrp="1"/>
          </p:cNvSpPr>
          <p:nvPr>
            <p:ph type="body" sz="quarter" idx="16"/>
          </p:nvPr>
        </p:nvSpPr>
        <p:spPr>
          <a:xfrm>
            <a:off x="748749" y="1361938"/>
            <a:ext cx="6765925" cy="496888"/>
          </a:xfrm>
        </p:spPr>
        <p:txBody>
          <a:bodyPr>
            <a:noAutofit/>
          </a:bodyPr>
          <a:lstStyle>
            <a:lvl1pPr marL="0" indent="0">
              <a:buNone/>
              <a:defRPr sz="1800"/>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a:t>Click to edit Master text styles</a:t>
            </a:r>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286002"/>
            <a:ext cx="6094270" cy="3542143"/>
          </a:xfrm>
        </p:spPr>
        <p:txBody>
          <a:bodyPr/>
          <a:lstStyle/>
          <a:p>
            <a:r>
              <a:rPr lang="en-US"/>
              <a:t>Click icon to add chart</a:t>
            </a:r>
            <a:endParaRPr lang="en-US" dirty="0"/>
          </a:p>
        </p:txBody>
      </p:sp>
      <p:sp>
        <p:nvSpPr>
          <p:cNvPr id="11" name="Text Placeholder 10">
            <a:extLst>
              <a:ext uri="{FF2B5EF4-FFF2-40B4-BE49-F238E27FC236}">
                <a16:creationId xmlns:a16="http://schemas.microsoft.com/office/drawing/2014/main" id="{339C283A-EC40-421C-8A0E-F9A3161C8890}"/>
              </a:ext>
            </a:extLst>
          </p:cNvPr>
          <p:cNvSpPr>
            <a:spLocks noGrp="1"/>
          </p:cNvSpPr>
          <p:nvPr>
            <p:ph type="body" sz="quarter" idx="14"/>
          </p:nvPr>
        </p:nvSpPr>
        <p:spPr>
          <a:xfrm>
            <a:off x="7858125" y="2284624"/>
            <a:ext cx="3147332" cy="306388"/>
          </a:xfrm>
        </p:spPr>
        <p:txBody>
          <a:bodyPr>
            <a:noAutofit/>
          </a:bodyPr>
          <a:lstStyle>
            <a:lvl1pPr marL="0" indent="0">
              <a:buNone/>
              <a:defRPr sz="1400" cap="all" spc="150" baseline="0">
                <a:solidFill>
                  <a:schemeClr val="tx1"/>
                </a:solidFill>
                <a:latin typeface="+mj-lt"/>
              </a:defRPr>
            </a:lvl1pPr>
            <a:lvl2pPr marL="457200" indent="0">
              <a:buNone/>
              <a:defRPr sz="1400"/>
            </a:lvl2pPr>
            <a:lvl3pPr marL="914400" indent="0">
              <a:buNone/>
              <a:defRPr sz="1200"/>
            </a:lvl3pPr>
            <a:lvl4pPr marL="1371600" indent="0">
              <a:buNone/>
              <a:defRPr sz="1100"/>
            </a:lvl4pPr>
            <a:lvl5pPr marL="1828800" indent="0">
              <a:buNone/>
              <a:defRPr sz="1100"/>
            </a:lvl5pPr>
          </a:lstStyle>
          <a:p>
            <a:pPr lvl="0"/>
            <a:r>
              <a:rPr lang="en-US"/>
              <a:t>Click to edit Master text styles</a:t>
            </a:r>
          </a:p>
        </p:txBody>
      </p:sp>
      <p:sp>
        <p:nvSpPr>
          <p:cNvPr id="13" name="Content Placeholder 12">
            <a:extLst>
              <a:ext uri="{FF2B5EF4-FFF2-40B4-BE49-F238E27FC236}">
                <a16:creationId xmlns:a16="http://schemas.microsoft.com/office/drawing/2014/main" id="{305CA2B1-D510-4949-A638-C1A064DA41A7}"/>
              </a:ext>
            </a:extLst>
          </p:cNvPr>
          <p:cNvSpPr>
            <a:spLocks noGrp="1"/>
          </p:cNvSpPr>
          <p:nvPr>
            <p:ph sz="quarter" idx="15" hasCustomPrompt="1"/>
          </p:nvPr>
        </p:nvSpPr>
        <p:spPr>
          <a:xfrm>
            <a:off x="7858125" y="2779713"/>
            <a:ext cx="3148013" cy="3095625"/>
          </a:xfrm>
        </p:spPr>
        <p:txBody>
          <a:bodyPr>
            <a:normAutofit/>
          </a:bodyPr>
          <a:lstStyle>
            <a:lvl1pPr marL="0" indent="0">
              <a:buNone/>
              <a:defRPr sz="1200">
                <a:solidFill>
                  <a:schemeClr val="tx1">
                    <a:lumMod val="65000"/>
                    <a:lumOff val="35000"/>
                  </a:schemeClr>
                </a:solidFill>
              </a:defRPr>
            </a:lvl1pPr>
            <a:lvl2pPr marL="457200" indent="0">
              <a:buNone/>
              <a:defRPr sz="1100">
                <a:solidFill>
                  <a:schemeClr val="tx1">
                    <a:lumMod val="65000"/>
                    <a:lumOff val="35000"/>
                  </a:schemeClr>
                </a:solidFill>
              </a:defRPr>
            </a:lvl2pPr>
            <a:lvl3pPr marL="914400" indent="0">
              <a:buNone/>
              <a:defRPr sz="1050">
                <a:solidFill>
                  <a:schemeClr val="tx1">
                    <a:lumMod val="65000"/>
                    <a:lumOff val="35000"/>
                  </a:schemeClr>
                </a:solidFill>
              </a:defRPr>
            </a:lvl3pPr>
            <a:lvl4pPr marL="1371600" indent="0">
              <a:buNone/>
              <a:defRPr sz="1000">
                <a:solidFill>
                  <a:schemeClr val="tx1">
                    <a:lumMod val="65000"/>
                    <a:lumOff val="35000"/>
                  </a:schemeClr>
                </a:solidFill>
              </a:defRPr>
            </a:lvl4pPr>
            <a:lvl5pPr marL="1828800" indent="0">
              <a:buNone/>
              <a:defRPr sz="1000">
                <a:solidFill>
                  <a:schemeClr val="tx1">
                    <a:lumMod val="65000"/>
                    <a:lumOff val="35000"/>
                  </a:schemeClr>
                </a:solidFill>
              </a:defRPr>
            </a:lvl5pPr>
          </a:lstStyle>
          <a:p>
            <a:pPr lvl="0"/>
            <a:r>
              <a:rPr lang="en-US" dirty="0"/>
              <a:t>Click to add content</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endParaRPr lang="en-US" dirty="0"/>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a:t>For Internal Use Only</a:t>
            </a:r>
            <a:endParaRPr lang="en-US" dirty="0"/>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4910030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D46070C-E825-43D0-99F4-8B4614131131}"/>
              </a:ext>
              <a:ext uri="{C183D7F6-B498-43B3-948B-1728B52AA6E4}">
                <adec:decorative xmlns:adec="http://schemas.microsoft.com/office/drawing/2017/decorative" val="1"/>
              </a:ext>
            </a:extLst>
          </p:cNvPr>
          <p:cNvSpPr/>
          <p:nvPr userDrawn="1"/>
        </p:nvSpPr>
        <p:spPr>
          <a:xfrm>
            <a:off x="0" y="3057683"/>
            <a:ext cx="12191998" cy="2010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p:txBody>
          <a:bodyPr>
            <a:normAutofit/>
          </a:bodyPr>
          <a:lstStyle>
            <a:lvl1pPr algn="l">
              <a:defRPr lang="en-US" sz="2800" kern="1200" spc="150" baseline="0" dirty="0">
                <a:solidFill>
                  <a:schemeClr val="tx1"/>
                </a:solidFill>
                <a:latin typeface="+mj-lt"/>
                <a:ea typeface="+mj-ea"/>
                <a:cs typeface="+mj-cs"/>
              </a:defRPr>
            </a:lvl1pPr>
          </a:lstStyle>
          <a:p>
            <a:r>
              <a:rPr lang="en-US"/>
              <a:t>CLICK TO EDIT MASTER TITLE STYLE</a:t>
            </a:r>
          </a:p>
        </p:txBody>
      </p:sp>
      <p:sp>
        <p:nvSpPr>
          <p:cNvPr id="6" name="Text Placeholder 10">
            <a:extLst>
              <a:ext uri="{FF2B5EF4-FFF2-40B4-BE49-F238E27FC236}">
                <a16:creationId xmlns:a16="http://schemas.microsoft.com/office/drawing/2014/main" id="{E4E92FC5-6FC2-45C2-9200-3244F9EA69A0}"/>
              </a:ext>
            </a:extLst>
          </p:cNvPr>
          <p:cNvSpPr>
            <a:spLocks noGrp="1"/>
          </p:cNvSpPr>
          <p:nvPr>
            <p:ph type="body" sz="quarter" idx="33" hasCustomPrompt="1"/>
          </p:nvPr>
        </p:nvSpPr>
        <p:spPr>
          <a:xfrm>
            <a:off x="914399" y="3354712"/>
            <a:ext cx="731520" cy="457200"/>
          </a:xfrm>
        </p:spPr>
        <p:txBody>
          <a:bodyPr anchor="ctr"/>
          <a:lstStyle>
            <a:lvl1pPr marL="0" indent="0" algn="l">
              <a:buNone/>
              <a:defRPr sz="1400" b="1">
                <a:solidFill>
                  <a:schemeClr val="tx1"/>
                </a:solidFill>
                <a:latin typeface="+mj-lt"/>
              </a:defRPr>
            </a:lvl1pPr>
          </a:lstStyle>
          <a:p>
            <a:pPr lvl="0"/>
            <a:r>
              <a:rPr lang="en-US"/>
              <a:t>Year</a:t>
            </a:r>
            <a:endParaRPr lang="en-ZA"/>
          </a:p>
        </p:txBody>
      </p:sp>
      <p:sp>
        <p:nvSpPr>
          <p:cNvPr id="7" name="Text Placeholder 10">
            <a:extLst>
              <a:ext uri="{FF2B5EF4-FFF2-40B4-BE49-F238E27FC236}">
                <a16:creationId xmlns:a16="http://schemas.microsoft.com/office/drawing/2014/main" id="{4D75C136-D6C3-4431-8776-997070627AAB}"/>
              </a:ext>
            </a:extLst>
          </p:cNvPr>
          <p:cNvSpPr>
            <a:spLocks noGrp="1"/>
          </p:cNvSpPr>
          <p:nvPr>
            <p:ph type="body" sz="quarter" idx="34" hasCustomPrompt="1"/>
          </p:nvPr>
        </p:nvSpPr>
        <p:spPr>
          <a:xfrm>
            <a:off x="196596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8" name="Text Placeholder 10">
            <a:extLst>
              <a:ext uri="{FF2B5EF4-FFF2-40B4-BE49-F238E27FC236}">
                <a16:creationId xmlns:a16="http://schemas.microsoft.com/office/drawing/2014/main" id="{FD15D323-BFE3-4ACE-9A2E-C9EB69458B12}"/>
              </a:ext>
            </a:extLst>
          </p:cNvPr>
          <p:cNvSpPr>
            <a:spLocks noGrp="1"/>
          </p:cNvSpPr>
          <p:nvPr>
            <p:ph type="body" sz="quarter" idx="35" hasCustomPrompt="1"/>
          </p:nvPr>
        </p:nvSpPr>
        <p:spPr>
          <a:xfrm>
            <a:off x="275388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9" name="Text Placeholder 10">
            <a:extLst>
              <a:ext uri="{FF2B5EF4-FFF2-40B4-BE49-F238E27FC236}">
                <a16:creationId xmlns:a16="http://schemas.microsoft.com/office/drawing/2014/main" id="{3B520767-B49F-4503-8120-B66E411F33E4}"/>
              </a:ext>
            </a:extLst>
          </p:cNvPr>
          <p:cNvSpPr>
            <a:spLocks noGrp="1"/>
          </p:cNvSpPr>
          <p:nvPr>
            <p:ph type="body" sz="quarter" idx="36" hasCustomPrompt="1"/>
          </p:nvPr>
        </p:nvSpPr>
        <p:spPr>
          <a:xfrm>
            <a:off x="354180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0" name="Text Placeholder 10">
            <a:extLst>
              <a:ext uri="{FF2B5EF4-FFF2-40B4-BE49-F238E27FC236}">
                <a16:creationId xmlns:a16="http://schemas.microsoft.com/office/drawing/2014/main" id="{30C2F5A0-E03E-4C89-B9EB-8D48889F5F91}"/>
              </a:ext>
            </a:extLst>
          </p:cNvPr>
          <p:cNvSpPr>
            <a:spLocks noGrp="1"/>
          </p:cNvSpPr>
          <p:nvPr>
            <p:ph type="body" sz="quarter" idx="37" hasCustomPrompt="1"/>
          </p:nvPr>
        </p:nvSpPr>
        <p:spPr>
          <a:xfrm>
            <a:off x="432972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2" name="Text Placeholder 10">
            <a:extLst>
              <a:ext uri="{FF2B5EF4-FFF2-40B4-BE49-F238E27FC236}">
                <a16:creationId xmlns:a16="http://schemas.microsoft.com/office/drawing/2014/main" id="{59D3CBFE-13C8-4DB1-A831-9393264923E7}"/>
              </a:ext>
            </a:extLst>
          </p:cNvPr>
          <p:cNvSpPr>
            <a:spLocks noGrp="1"/>
          </p:cNvSpPr>
          <p:nvPr>
            <p:ph type="body" sz="quarter" idx="39" hasCustomPrompt="1"/>
          </p:nvPr>
        </p:nvSpPr>
        <p:spPr>
          <a:xfrm>
            <a:off x="511764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3" name="Text Placeholder 10">
            <a:extLst>
              <a:ext uri="{FF2B5EF4-FFF2-40B4-BE49-F238E27FC236}">
                <a16:creationId xmlns:a16="http://schemas.microsoft.com/office/drawing/2014/main" id="{82385A0A-C61D-4BBD-AC77-D7642F895E22}"/>
              </a:ext>
            </a:extLst>
          </p:cNvPr>
          <p:cNvSpPr>
            <a:spLocks noGrp="1"/>
          </p:cNvSpPr>
          <p:nvPr>
            <p:ph type="body" sz="quarter" idx="40" hasCustomPrompt="1"/>
          </p:nvPr>
        </p:nvSpPr>
        <p:spPr>
          <a:xfrm>
            <a:off x="5905560" y="350215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14" name="Text Placeholder 10">
            <a:extLst>
              <a:ext uri="{FF2B5EF4-FFF2-40B4-BE49-F238E27FC236}">
                <a16:creationId xmlns:a16="http://schemas.microsoft.com/office/drawing/2014/main" id="{FED89FCE-7507-4C8C-923F-922290589466}"/>
              </a:ext>
            </a:extLst>
          </p:cNvPr>
          <p:cNvSpPr>
            <a:spLocks noGrp="1"/>
          </p:cNvSpPr>
          <p:nvPr>
            <p:ph type="body" sz="quarter" idx="41" hasCustomPrompt="1"/>
          </p:nvPr>
        </p:nvSpPr>
        <p:spPr>
          <a:xfrm>
            <a:off x="6693480" y="350215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16" name="Text Placeholder 10">
            <a:extLst>
              <a:ext uri="{FF2B5EF4-FFF2-40B4-BE49-F238E27FC236}">
                <a16:creationId xmlns:a16="http://schemas.microsoft.com/office/drawing/2014/main" id="{2A9276DB-F427-4F8E-8E4C-466600F390FD}"/>
              </a:ext>
            </a:extLst>
          </p:cNvPr>
          <p:cNvSpPr>
            <a:spLocks noGrp="1"/>
          </p:cNvSpPr>
          <p:nvPr>
            <p:ph type="body" sz="quarter" idx="43" hasCustomPrompt="1"/>
          </p:nvPr>
        </p:nvSpPr>
        <p:spPr>
          <a:xfrm>
            <a:off x="7481400" y="350215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17" name="Text Placeholder 10">
            <a:extLst>
              <a:ext uri="{FF2B5EF4-FFF2-40B4-BE49-F238E27FC236}">
                <a16:creationId xmlns:a16="http://schemas.microsoft.com/office/drawing/2014/main" id="{79023948-0C1E-4DAB-B885-1C713409AA08}"/>
              </a:ext>
            </a:extLst>
          </p:cNvPr>
          <p:cNvSpPr>
            <a:spLocks noGrp="1"/>
          </p:cNvSpPr>
          <p:nvPr>
            <p:ph type="body" sz="quarter" idx="44" hasCustomPrompt="1"/>
          </p:nvPr>
        </p:nvSpPr>
        <p:spPr>
          <a:xfrm>
            <a:off x="826932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5" name="Text Placeholder 10">
            <a:extLst>
              <a:ext uri="{FF2B5EF4-FFF2-40B4-BE49-F238E27FC236}">
                <a16:creationId xmlns:a16="http://schemas.microsoft.com/office/drawing/2014/main" id="{F2F73935-BF53-4510-8B8F-EDB1CD56A1BB}"/>
              </a:ext>
            </a:extLst>
          </p:cNvPr>
          <p:cNvSpPr>
            <a:spLocks noGrp="1"/>
          </p:cNvSpPr>
          <p:nvPr>
            <p:ph type="body" sz="quarter" idx="42" hasCustomPrompt="1"/>
          </p:nvPr>
        </p:nvSpPr>
        <p:spPr>
          <a:xfrm>
            <a:off x="905724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8" name="Text Placeholder 10">
            <a:extLst>
              <a:ext uri="{FF2B5EF4-FFF2-40B4-BE49-F238E27FC236}">
                <a16:creationId xmlns:a16="http://schemas.microsoft.com/office/drawing/2014/main" id="{4AB6A03C-6180-41ED-A88D-ECBB80D160F2}"/>
              </a:ext>
            </a:extLst>
          </p:cNvPr>
          <p:cNvSpPr>
            <a:spLocks noGrp="1"/>
          </p:cNvSpPr>
          <p:nvPr>
            <p:ph type="body" sz="quarter" idx="45" hasCustomPrompt="1"/>
          </p:nvPr>
        </p:nvSpPr>
        <p:spPr>
          <a:xfrm>
            <a:off x="984516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9" name="Text Placeholder 10">
            <a:extLst>
              <a:ext uri="{FF2B5EF4-FFF2-40B4-BE49-F238E27FC236}">
                <a16:creationId xmlns:a16="http://schemas.microsoft.com/office/drawing/2014/main" id="{145AD645-55F0-41A9-AC53-ED30BF1340BA}"/>
              </a:ext>
            </a:extLst>
          </p:cNvPr>
          <p:cNvSpPr>
            <a:spLocks noGrp="1"/>
          </p:cNvSpPr>
          <p:nvPr>
            <p:ph type="body" sz="quarter" idx="46" hasCustomPrompt="1"/>
          </p:nvPr>
        </p:nvSpPr>
        <p:spPr>
          <a:xfrm>
            <a:off x="10633085"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1" name="Text Placeholder 10">
            <a:extLst>
              <a:ext uri="{FF2B5EF4-FFF2-40B4-BE49-F238E27FC236}">
                <a16:creationId xmlns:a16="http://schemas.microsoft.com/office/drawing/2014/main" id="{AB3645A3-D681-45BF-B195-452D000802CA}"/>
              </a:ext>
            </a:extLst>
          </p:cNvPr>
          <p:cNvSpPr>
            <a:spLocks noGrp="1"/>
          </p:cNvSpPr>
          <p:nvPr>
            <p:ph type="body" sz="quarter" idx="38" hasCustomPrompt="1"/>
          </p:nvPr>
        </p:nvSpPr>
        <p:spPr>
          <a:xfrm>
            <a:off x="914400" y="4292468"/>
            <a:ext cx="731520" cy="457200"/>
          </a:xfrm>
        </p:spPr>
        <p:txBody>
          <a:bodyPr anchor="ctr"/>
          <a:lstStyle>
            <a:lvl1pPr marL="0" indent="0" algn="l">
              <a:buNone/>
              <a:defRPr sz="1400" b="1">
                <a:solidFill>
                  <a:schemeClr val="tx1"/>
                </a:solidFill>
                <a:latin typeface="+mj-lt"/>
              </a:defRPr>
            </a:lvl1pPr>
          </a:lstStyle>
          <a:p>
            <a:pPr lvl="0"/>
            <a:r>
              <a:rPr lang="en-US"/>
              <a:t>Year</a:t>
            </a:r>
            <a:endParaRPr lang="en-ZA"/>
          </a:p>
        </p:txBody>
      </p:sp>
      <p:sp>
        <p:nvSpPr>
          <p:cNvPr id="20" name="Text Placeholder 10">
            <a:extLst>
              <a:ext uri="{FF2B5EF4-FFF2-40B4-BE49-F238E27FC236}">
                <a16:creationId xmlns:a16="http://schemas.microsoft.com/office/drawing/2014/main" id="{C39F248D-01B4-40EE-B483-E8E81806DFBE}"/>
              </a:ext>
            </a:extLst>
          </p:cNvPr>
          <p:cNvSpPr>
            <a:spLocks noGrp="1"/>
          </p:cNvSpPr>
          <p:nvPr>
            <p:ph type="body" sz="quarter" idx="47" hasCustomPrompt="1"/>
          </p:nvPr>
        </p:nvSpPr>
        <p:spPr>
          <a:xfrm>
            <a:off x="1969915"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1" name="Text Placeholder 10">
            <a:extLst>
              <a:ext uri="{FF2B5EF4-FFF2-40B4-BE49-F238E27FC236}">
                <a16:creationId xmlns:a16="http://schemas.microsoft.com/office/drawing/2014/main" id="{1D0F1859-7A34-42DF-873E-2CF864E4C4BE}"/>
              </a:ext>
            </a:extLst>
          </p:cNvPr>
          <p:cNvSpPr>
            <a:spLocks noGrp="1"/>
          </p:cNvSpPr>
          <p:nvPr>
            <p:ph type="body" sz="quarter" idx="48" hasCustomPrompt="1"/>
          </p:nvPr>
        </p:nvSpPr>
        <p:spPr>
          <a:xfrm>
            <a:off x="2757602"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2" name="Text Placeholder 10">
            <a:extLst>
              <a:ext uri="{FF2B5EF4-FFF2-40B4-BE49-F238E27FC236}">
                <a16:creationId xmlns:a16="http://schemas.microsoft.com/office/drawing/2014/main" id="{6EB397AF-B5C1-40FE-86D4-BA660E4C6E46}"/>
              </a:ext>
            </a:extLst>
          </p:cNvPr>
          <p:cNvSpPr>
            <a:spLocks noGrp="1"/>
          </p:cNvSpPr>
          <p:nvPr>
            <p:ph type="body" sz="quarter" idx="49" hasCustomPrompt="1"/>
          </p:nvPr>
        </p:nvSpPr>
        <p:spPr>
          <a:xfrm>
            <a:off x="3545289"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3" name="Text Placeholder 10">
            <a:extLst>
              <a:ext uri="{FF2B5EF4-FFF2-40B4-BE49-F238E27FC236}">
                <a16:creationId xmlns:a16="http://schemas.microsoft.com/office/drawing/2014/main" id="{AF1343D5-DC0F-4C7E-967F-CFC300A2C807}"/>
              </a:ext>
            </a:extLst>
          </p:cNvPr>
          <p:cNvSpPr>
            <a:spLocks noGrp="1"/>
          </p:cNvSpPr>
          <p:nvPr>
            <p:ph type="body" sz="quarter" idx="50" hasCustomPrompt="1"/>
          </p:nvPr>
        </p:nvSpPr>
        <p:spPr>
          <a:xfrm>
            <a:off x="4332976"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4" name="Text Placeholder 10">
            <a:extLst>
              <a:ext uri="{FF2B5EF4-FFF2-40B4-BE49-F238E27FC236}">
                <a16:creationId xmlns:a16="http://schemas.microsoft.com/office/drawing/2014/main" id="{9AD688A5-D2DF-4FC3-8171-FAEA8C4F5566}"/>
              </a:ext>
            </a:extLst>
          </p:cNvPr>
          <p:cNvSpPr>
            <a:spLocks noGrp="1"/>
          </p:cNvSpPr>
          <p:nvPr>
            <p:ph type="body" sz="quarter" idx="51" hasCustomPrompt="1"/>
          </p:nvPr>
        </p:nvSpPr>
        <p:spPr>
          <a:xfrm>
            <a:off x="5120663"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5" name="Text Placeholder 10">
            <a:extLst>
              <a:ext uri="{FF2B5EF4-FFF2-40B4-BE49-F238E27FC236}">
                <a16:creationId xmlns:a16="http://schemas.microsoft.com/office/drawing/2014/main" id="{EA05A5D4-01B0-4932-B03E-571986E282EA}"/>
              </a:ext>
            </a:extLst>
          </p:cNvPr>
          <p:cNvSpPr>
            <a:spLocks noGrp="1"/>
          </p:cNvSpPr>
          <p:nvPr>
            <p:ph type="body" sz="quarter" idx="52" hasCustomPrompt="1"/>
          </p:nvPr>
        </p:nvSpPr>
        <p:spPr>
          <a:xfrm>
            <a:off x="5908350"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6" name="Text Placeholder 10">
            <a:extLst>
              <a:ext uri="{FF2B5EF4-FFF2-40B4-BE49-F238E27FC236}">
                <a16:creationId xmlns:a16="http://schemas.microsoft.com/office/drawing/2014/main" id="{72A84601-CD4F-49ED-8D51-CEF032363058}"/>
              </a:ext>
            </a:extLst>
          </p:cNvPr>
          <p:cNvSpPr>
            <a:spLocks noGrp="1"/>
          </p:cNvSpPr>
          <p:nvPr>
            <p:ph type="body" sz="quarter" idx="53" hasCustomPrompt="1"/>
          </p:nvPr>
        </p:nvSpPr>
        <p:spPr>
          <a:xfrm>
            <a:off x="6696037"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8" name="Text Placeholder 10">
            <a:extLst>
              <a:ext uri="{FF2B5EF4-FFF2-40B4-BE49-F238E27FC236}">
                <a16:creationId xmlns:a16="http://schemas.microsoft.com/office/drawing/2014/main" id="{DFC05EC7-9D6C-486B-9E2F-D3612013C0A1}"/>
              </a:ext>
            </a:extLst>
          </p:cNvPr>
          <p:cNvSpPr>
            <a:spLocks noGrp="1"/>
          </p:cNvSpPr>
          <p:nvPr>
            <p:ph type="body" sz="quarter" idx="55" hasCustomPrompt="1"/>
          </p:nvPr>
        </p:nvSpPr>
        <p:spPr>
          <a:xfrm>
            <a:off x="7483724"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9" name="Text Placeholder 10">
            <a:extLst>
              <a:ext uri="{FF2B5EF4-FFF2-40B4-BE49-F238E27FC236}">
                <a16:creationId xmlns:a16="http://schemas.microsoft.com/office/drawing/2014/main" id="{98F455FB-241B-4E1F-B581-FA6CBA239545}"/>
              </a:ext>
            </a:extLst>
          </p:cNvPr>
          <p:cNvSpPr>
            <a:spLocks noGrp="1"/>
          </p:cNvSpPr>
          <p:nvPr>
            <p:ph type="body" sz="quarter" idx="56" hasCustomPrompt="1"/>
          </p:nvPr>
        </p:nvSpPr>
        <p:spPr>
          <a:xfrm>
            <a:off x="8271411" y="4425696"/>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27" name="Text Placeholder 10">
            <a:extLst>
              <a:ext uri="{FF2B5EF4-FFF2-40B4-BE49-F238E27FC236}">
                <a16:creationId xmlns:a16="http://schemas.microsoft.com/office/drawing/2014/main" id="{C49FB196-753D-4A12-9460-57D8AB4B540B}"/>
              </a:ext>
            </a:extLst>
          </p:cNvPr>
          <p:cNvSpPr>
            <a:spLocks noGrp="1"/>
          </p:cNvSpPr>
          <p:nvPr>
            <p:ph type="body" sz="quarter" idx="54" hasCustomPrompt="1"/>
          </p:nvPr>
        </p:nvSpPr>
        <p:spPr>
          <a:xfrm>
            <a:off x="9059098"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30" name="Text Placeholder 10">
            <a:extLst>
              <a:ext uri="{FF2B5EF4-FFF2-40B4-BE49-F238E27FC236}">
                <a16:creationId xmlns:a16="http://schemas.microsoft.com/office/drawing/2014/main" id="{9E38664A-8108-4E24-800B-3C32ADA43978}"/>
              </a:ext>
            </a:extLst>
          </p:cNvPr>
          <p:cNvSpPr>
            <a:spLocks noGrp="1"/>
          </p:cNvSpPr>
          <p:nvPr>
            <p:ph type="body" sz="quarter" idx="57" hasCustomPrompt="1"/>
          </p:nvPr>
        </p:nvSpPr>
        <p:spPr>
          <a:xfrm>
            <a:off x="9846785"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31" name="Text Placeholder 10">
            <a:extLst>
              <a:ext uri="{FF2B5EF4-FFF2-40B4-BE49-F238E27FC236}">
                <a16:creationId xmlns:a16="http://schemas.microsoft.com/office/drawing/2014/main" id="{2908458B-A3ED-4855-9E08-108D7C4A8D36}"/>
              </a:ext>
            </a:extLst>
          </p:cNvPr>
          <p:cNvSpPr>
            <a:spLocks noGrp="1"/>
          </p:cNvSpPr>
          <p:nvPr>
            <p:ph type="body" sz="quarter" idx="58" hasCustomPrompt="1"/>
          </p:nvPr>
        </p:nvSpPr>
        <p:spPr>
          <a:xfrm>
            <a:off x="10634472"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32" name="Rectangle 31">
            <a:extLst>
              <a:ext uri="{FF2B5EF4-FFF2-40B4-BE49-F238E27FC236}">
                <a16:creationId xmlns:a16="http://schemas.microsoft.com/office/drawing/2014/main" id="{FFA35437-CCDE-4D92-B879-F23B329C8EC3}"/>
              </a:ext>
              <a:ext uri="{C183D7F6-B498-43B3-948B-1728B52AA6E4}">
                <adec:decorative xmlns:adec="http://schemas.microsoft.com/office/drawing/2017/decorative" val="1"/>
              </a:ext>
            </a:extLst>
          </p:cNvPr>
          <p:cNvSpPr/>
          <p:nvPr userDrawn="1"/>
        </p:nvSpPr>
        <p:spPr>
          <a:xfrm>
            <a:off x="929640" y="4034785"/>
            <a:ext cx="10332720"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solidFill>
                <a:schemeClr val="tx1">
                  <a:lumMod val="75000"/>
                  <a:lumOff val="25000"/>
                </a:schemeClr>
              </a:solidFill>
            </a:endParaRPr>
          </a:p>
        </p:txBody>
      </p:sp>
      <p:sp>
        <p:nvSpPr>
          <p:cNvPr id="36" name="Date Placeholder 2">
            <a:extLst>
              <a:ext uri="{FF2B5EF4-FFF2-40B4-BE49-F238E27FC236}">
                <a16:creationId xmlns:a16="http://schemas.microsoft.com/office/drawing/2014/main" id="{1CDC588F-73BC-4108-974B-0EAAB8213CE0}"/>
              </a:ext>
            </a:extLst>
          </p:cNvPr>
          <p:cNvSpPr>
            <a:spLocks noGrp="1"/>
          </p:cNvSpPr>
          <p:nvPr>
            <p:ph type="dt" sz="half" idx="10"/>
          </p:nvPr>
        </p:nvSpPr>
        <p:spPr>
          <a:xfrm>
            <a:off x="838200" y="6356350"/>
            <a:ext cx="2743200" cy="365125"/>
          </a:xfrm>
        </p:spPr>
        <p:txBody>
          <a:bodyPr/>
          <a:lstStyle>
            <a:lvl1pPr>
              <a:defRPr sz="900"/>
            </a:lvl1pPr>
          </a:lstStyle>
          <a:p>
            <a:endParaRPr lang="en-US" dirty="0"/>
          </a:p>
        </p:txBody>
      </p:sp>
      <p:sp>
        <p:nvSpPr>
          <p:cNvPr id="37" name="Footer Placeholder 3">
            <a:extLst>
              <a:ext uri="{FF2B5EF4-FFF2-40B4-BE49-F238E27FC236}">
                <a16:creationId xmlns:a16="http://schemas.microsoft.com/office/drawing/2014/main" id="{B2AC1EB2-9B8F-4077-8B66-64F9549F2C99}"/>
              </a:ext>
            </a:extLst>
          </p:cNvPr>
          <p:cNvSpPr>
            <a:spLocks noGrp="1"/>
          </p:cNvSpPr>
          <p:nvPr>
            <p:ph type="ftr" sz="quarter" idx="11"/>
          </p:nvPr>
        </p:nvSpPr>
        <p:spPr>
          <a:xfrm>
            <a:off x="4038600" y="6356350"/>
            <a:ext cx="4114800" cy="365125"/>
          </a:xfrm>
        </p:spPr>
        <p:txBody>
          <a:bodyPr/>
          <a:lstStyle>
            <a:lvl1pPr>
              <a:defRPr sz="900"/>
            </a:lvl1pPr>
          </a:lstStyle>
          <a:p>
            <a:r>
              <a:rPr lang="en-US"/>
              <a:t>For Internal Use Only</a:t>
            </a:r>
            <a:endParaRPr lang="en-US" dirty="0"/>
          </a:p>
        </p:txBody>
      </p:sp>
      <p:sp>
        <p:nvSpPr>
          <p:cNvPr id="38" name="Slide Number Placeholder 4">
            <a:extLst>
              <a:ext uri="{FF2B5EF4-FFF2-40B4-BE49-F238E27FC236}">
                <a16:creationId xmlns:a16="http://schemas.microsoft.com/office/drawing/2014/main" id="{28DE3E33-346A-45AF-B164-CB5DF04FAE6D}"/>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0563234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39084"/>
            <a:ext cx="10515600" cy="3695338"/>
          </a:xfrm>
        </p:spPr>
        <p:txBody>
          <a:bodyPr/>
          <a:lstStyle/>
          <a:p>
            <a:r>
              <a:rPr lang="en-US"/>
              <a:t>Click icon to add SmartArt graphic</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endParaRPr lang="en-US" dirty="0"/>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a:t>For Internal Use Only</a:t>
            </a:r>
            <a:endParaRPr lang="en-US" dirty="0"/>
          </a:p>
        </p:txBody>
      </p:sp>
      <p:cxnSp>
        <p:nvCxnSpPr>
          <p:cNvPr id="10" name="Straight Connector 9">
            <a:extLst>
              <a:ext uri="{FF2B5EF4-FFF2-40B4-BE49-F238E27FC236}">
                <a16:creationId xmlns:a16="http://schemas.microsoft.com/office/drawing/2014/main" id="{66988B2D-0240-4256-8268-4B9FF1E72363}"/>
              </a:ext>
              <a:ext uri="{C183D7F6-B498-43B3-948B-1728B52AA6E4}">
                <adec:decorative xmlns:adec="http://schemas.microsoft.com/office/drawing/2017/decorative" val="1"/>
              </a:ext>
            </a:extLst>
          </p:cNvPr>
          <p:cNvCxnSpPr>
            <a:cxnSpLocks/>
          </p:cNvCxnSpPr>
          <p:nvPr/>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 uri="{C183D7F6-B498-43B3-948B-1728B52AA6E4}">
                <adec:decorative xmlns:adec="http://schemas.microsoft.com/office/drawing/2017/decorative" val="1"/>
              </a:ext>
            </a:extLst>
          </p:cNvPr>
          <p:cNvCxnSpPr>
            <a:cxnSpLocks/>
          </p:cNvCxnSpPr>
          <p:nvPr/>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3543133"/>
      </p:ext>
    </p:extLst>
  </p:cSld>
  <p:clrMapOvr>
    <a:overrideClrMapping bg1="lt1" tx1="dk1" bg2="lt2" tx2="dk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311558" y="5084524"/>
            <a:ext cx="2196619"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707607" y="5099206"/>
            <a:ext cx="2145049"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271" y="5099206"/>
            <a:ext cx="2132985"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618152" y="5084524"/>
            <a:ext cx="2132984"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cxnSp>
        <p:nvCxnSpPr>
          <p:cNvPr id="10" name="Straight Connector 9">
            <a:extLst>
              <a:ext uri="{FF2B5EF4-FFF2-40B4-BE49-F238E27FC236}">
                <a16:creationId xmlns:a16="http://schemas.microsoft.com/office/drawing/2014/main" id="{4E4B72DA-52CB-4D39-A342-8857B4D959B2}"/>
              </a:ext>
              <a:ext uri="{C183D7F6-B498-43B3-948B-1728B52AA6E4}">
                <adec:decorative xmlns:adec="http://schemas.microsoft.com/office/drawing/2017/decorative" val="1"/>
              </a:ext>
            </a:extLst>
          </p:cNvPr>
          <p:cNvCxnSpPr/>
          <p:nvPr/>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 uri="{C183D7F6-B498-43B3-948B-1728B52AA6E4}">
                <adec:decorative xmlns:adec="http://schemas.microsoft.com/office/drawing/2017/decorative" val="1"/>
              </a:ext>
            </a:extLst>
          </p:cNvPr>
          <p:cNvCxnSpPr>
            <a:cxnSpLocks/>
          </p:cNvCxnSpPr>
          <p:nvPr/>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endParaRPr lang="en-US" dirty="0"/>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a:t>For Internal Use Only</a:t>
            </a:r>
            <a:endParaRPr lang="en-US" dirty="0"/>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56237283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2" pos="936">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eam Slide 8 Peop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390120" y="3782039"/>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69060"/>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739214" y="3796721"/>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716934" y="2428875"/>
            <a:ext cx="1066800" cy="1066800"/>
          </a:xfrm>
          <a:solidFill>
            <a:schemeClr val="tx1"/>
          </a:solidFill>
        </p:spPr>
        <p:txBody>
          <a:bodyPr>
            <a:normAutofit/>
          </a:bodyPr>
          <a:lstStyle>
            <a:lvl1pPr marL="0" indent="0">
              <a:buNone/>
              <a:defRPr sz="900">
                <a:solidFill>
                  <a:schemeClr val="bg1"/>
                </a:solidFill>
              </a:defRPr>
            </a:lvl1pPr>
            <a:lvl2pPr marL="457200" indent="0">
              <a:lnSpc>
                <a:spcPct val="100000"/>
              </a:lnSpc>
              <a:buNone/>
              <a:defRPr sz="900">
                <a:solidFill>
                  <a:schemeClr val="bg1"/>
                </a:solidFill>
              </a:defRPr>
            </a:lvl2pPr>
          </a:lstStyle>
          <a:p>
            <a:pPr lvl="0"/>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339926" y="3669060"/>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217963" y="3796721"/>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634432" y="3782039"/>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390120" y="5640875"/>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27896"/>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739214" y="5655557"/>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7" name="Picture Placeholder 10">
            <a:extLst>
              <a:ext uri="{FF2B5EF4-FFF2-40B4-BE49-F238E27FC236}">
                <a16:creationId xmlns:a16="http://schemas.microsoft.com/office/drawing/2014/main" id="{0FB38616-82FB-4DAD-A82E-3777ACB41148}"/>
              </a:ext>
            </a:extLst>
          </p:cNvPr>
          <p:cNvSpPr>
            <a:spLocks noGrp="1"/>
          </p:cNvSpPr>
          <p:nvPr>
            <p:ph type="pic" sz="quarter" idx="28"/>
          </p:nvPr>
        </p:nvSpPr>
        <p:spPr>
          <a:xfrm>
            <a:off x="6716934" y="4287711"/>
            <a:ext cx="1066800" cy="1066800"/>
          </a:xfrm>
          <a:solidFill>
            <a:schemeClr val="tx1"/>
          </a:solidFill>
        </p:spPr>
        <p:txBody>
          <a:bodyPr>
            <a:normAutofit/>
          </a:bodyPr>
          <a:lstStyle>
            <a:lvl1pPr marL="0" indent="0">
              <a:buNone/>
              <a:defRPr sz="900">
                <a:solidFill>
                  <a:schemeClr val="bg1"/>
                </a:solidFill>
              </a:defRPr>
            </a:lvl1pPr>
            <a:lvl2pPr marL="457200" indent="0">
              <a:lnSpc>
                <a:spcPct val="100000"/>
              </a:lnSpc>
              <a:buNone/>
              <a:defRPr sz="900">
                <a:solidFill>
                  <a:schemeClr val="bg1"/>
                </a:solidFill>
              </a:defRPr>
            </a:lvl2pPr>
          </a:lstStyle>
          <a:p>
            <a:pPr lvl="0"/>
            <a:r>
              <a:rPr lang="en-US"/>
              <a:t>Click icon to add picture</a:t>
            </a:r>
            <a:endParaRPr lang="en-US" dirty="0"/>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27896"/>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229878" y="5655557"/>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634432" y="5640875"/>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endParaRPr lang="en-US" dirty="0"/>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a:t>For Internal Use Only</a:t>
            </a:r>
            <a:endParaRPr lang="en-US" dirty="0"/>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B5CEABB6-07DC-46E8-9B57-56EC44A396E5}" type="slidenum">
              <a:rPr lang="en-US" smtClean="0"/>
              <a:t>‹#›</a:t>
            </a:fld>
            <a:endParaRPr lang="en-US" dirty="0"/>
          </a:p>
        </p:txBody>
      </p:sp>
      <p:pic>
        <p:nvPicPr>
          <p:cNvPr id="13" name="Graphic 12">
            <a:extLst>
              <a:ext uri="{FF2B5EF4-FFF2-40B4-BE49-F238E27FC236}">
                <a16:creationId xmlns:a16="http://schemas.microsoft.com/office/drawing/2014/main" id="{B0DFD584-E5CF-41EF-B51E-679CE22DDF93}"/>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609095538"/>
      </p:ext>
    </p:extLst>
  </p:cSld>
  <p:clrMapOvr>
    <a:overrideClrMapping bg1="dk1" tx1="lt1" bg2="dk2" tx2="lt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Funding">
    <p:bg>
      <p:bgPr>
        <a:solidFill>
          <a:schemeClr val="bg1"/>
        </a:solidFill>
        <a:effectLst/>
      </p:bgPr>
    </p:bg>
    <p:spTree>
      <p:nvGrpSpPr>
        <p:cNvPr id="1" name=""/>
        <p:cNvGrpSpPr/>
        <p:nvPr/>
      </p:nvGrpSpPr>
      <p:grpSpPr>
        <a:xfrm>
          <a:off x="0" y="0"/>
          <a:ext cx="0" cy="0"/>
          <a:chOff x="0" y="0"/>
          <a:chExt cx="0" cy="0"/>
        </a:xfrm>
      </p:grpSpPr>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1328057"/>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3790950" cy="8921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Content Placeholder 10">
            <a:extLst>
              <a:ext uri="{FF2B5EF4-FFF2-40B4-BE49-F238E27FC236}">
                <a16:creationId xmlns:a16="http://schemas.microsoft.com/office/drawing/2014/main" id="{319EE98D-9541-4F21-8952-3026DEF75EC4}"/>
              </a:ext>
            </a:extLst>
          </p:cNvPr>
          <p:cNvSpPr>
            <a:spLocks noGrp="1"/>
          </p:cNvSpPr>
          <p:nvPr>
            <p:ph sz="quarter" idx="21" hasCustomPrompt="1"/>
          </p:nvPr>
        </p:nvSpPr>
        <p:spPr>
          <a:xfrm>
            <a:off x="1075447"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content</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3788813"/>
            <a:ext cx="2330726"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7" name="Text Placeholder 2">
            <a:extLst>
              <a:ext uri="{FF2B5EF4-FFF2-40B4-BE49-F238E27FC236}">
                <a16:creationId xmlns:a16="http://schemas.microsoft.com/office/drawing/2014/main" id="{E43D2F47-FAF2-42C2-967D-251DD4B940D7}"/>
              </a:ext>
            </a:extLst>
          </p:cNvPr>
          <p:cNvSpPr>
            <a:spLocks noGrp="1"/>
          </p:cNvSpPr>
          <p:nvPr>
            <p:ph type="body" idx="17" hasCustomPrompt="1"/>
          </p:nvPr>
        </p:nvSpPr>
        <p:spPr>
          <a:xfrm>
            <a:off x="838200" y="4464810"/>
            <a:ext cx="2330726"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838200" y="5120722"/>
            <a:ext cx="2330726"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4" name="Content Placeholder 10">
            <a:extLst>
              <a:ext uri="{FF2B5EF4-FFF2-40B4-BE49-F238E27FC236}">
                <a16:creationId xmlns:a16="http://schemas.microsoft.com/office/drawing/2014/main" id="{AB843230-A4E3-4E21-AA93-998E28EB9018}"/>
              </a:ext>
            </a:extLst>
          </p:cNvPr>
          <p:cNvSpPr>
            <a:spLocks noGrp="1"/>
          </p:cNvSpPr>
          <p:nvPr>
            <p:ph sz="quarter" idx="22" hasCustomPrompt="1"/>
          </p:nvPr>
        </p:nvSpPr>
        <p:spPr>
          <a:xfrm>
            <a:off x="3811391"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content</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3562665" y="3788813"/>
            <a:ext cx="2342205"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8" name="Text Placeholder 4">
            <a:extLst>
              <a:ext uri="{FF2B5EF4-FFF2-40B4-BE49-F238E27FC236}">
                <a16:creationId xmlns:a16="http://schemas.microsoft.com/office/drawing/2014/main" id="{3322C250-87FC-4F14-A42C-FFDA120D0D64}"/>
              </a:ext>
            </a:extLst>
          </p:cNvPr>
          <p:cNvSpPr>
            <a:spLocks noGrp="1"/>
          </p:cNvSpPr>
          <p:nvPr>
            <p:ph type="body" sz="quarter" idx="18" hasCustomPrompt="1"/>
          </p:nvPr>
        </p:nvSpPr>
        <p:spPr>
          <a:xfrm>
            <a:off x="3562665" y="4464810"/>
            <a:ext cx="2342205"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3562665" y="5120722"/>
            <a:ext cx="2342205"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5" name="Content Placeholder 10">
            <a:extLst>
              <a:ext uri="{FF2B5EF4-FFF2-40B4-BE49-F238E27FC236}">
                <a16:creationId xmlns:a16="http://schemas.microsoft.com/office/drawing/2014/main" id="{3AE0369E-A275-4E5A-AE0F-B1F9A54DEDFC}"/>
              </a:ext>
            </a:extLst>
          </p:cNvPr>
          <p:cNvSpPr>
            <a:spLocks noGrp="1"/>
          </p:cNvSpPr>
          <p:nvPr>
            <p:ph sz="quarter" idx="23" hasCustomPrompt="1"/>
          </p:nvPr>
        </p:nvSpPr>
        <p:spPr>
          <a:xfrm>
            <a:off x="6524377"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content</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6298609" y="3788813"/>
            <a:ext cx="2330726"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9" name="Text Placeholder 2">
            <a:extLst>
              <a:ext uri="{FF2B5EF4-FFF2-40B4-BE49-F238E27FC236}">
                <a16:creationId xmlns:a16="http://schemas.microsoft.com/office/drawing/2014/main" id="{D3C675D6-83FA-4036-B516-098EDCAF2506}"/>
              </a:ext>
            </a:extLst>
          </p:cNvPr>
          <p:cNvSpPr>
            <a:spLocks noGrp="1"/>
          </p:cNvSpPr>
          <p:nvPr>
            <p:ph type="body" idx="19" hasCustomPrompt="1"/>
          </p:nvPr>
        </p:nvSpPr>
        <p:spPr>
          <a:xfrm>
            <a:off x="6298609" y="4464810"/>
            <a:ext cx="2330726"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6298609" y="5120722"/>
            <a:ext cx="2330726"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6" name="Content Placeholder 10">
            <a:extLst>
              <a:ext uri="{FF2B5EF4-FFF2-40B4-BE49-F238E27FC236}">
                <a16:creationId xmlns:a16="http://schemas.microsoft.com/office/drawing/2014/main" id="{CCA3A81E-171B-4946-B8BA-B2F406CF0939}"/>
              </a:ext>
            </a:extLst>
          </p:cNvPr>
          <p:cNvSpPr>
            <a:spLocks noGrp="1"/>
          </p:cNvSpPr>
          <p:nvPr>
            <p:ph sz="quarter" idx="24" hasCustomPrompt="1"/>
          </p:nvPr>
        </p:nvSpPr>
        <p:spPr>
          <a:xfrm>
            <a:off x="9260321"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content</a:t>
            </a:r>
          </a:p>
        </p:txBody>
      </p:sp>
      <p:sp>
        <p:nvSpPr>
          <p:cNvPr id="14" name="Text Placeholder 2">
            <a:extLst>
              <a:ext uri="{FF2B5EF4-FFF2-40B4-BE49-F238E27FC236}">
                <a16:creationId xmlns:a16="http://schemas.microsoft.com/office/drawing/2014/main" id="{84A1E92D-A5BF-4268-BFF3-1418A1F03589}"/>
              </a:ext>
            </a:extLst>
          </p:cNvPr>
          <p:cNvSpPr>
            <a:spLocks noGrp="1"/>
          </p:cNvSpPr>
          <p:nvPr>
            <p:ph type="body" idx="15" hasCustomPrompt="1"/>
          </p:nvPr>
        </p:nvSpPr>
        <p:spPr>
          <a:xfrm>
            <a:off x="9023074" y="3788457"/>
            <a:ext cx="2330726"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3" name="Text Placeholder 2">
            <a:extLst>
              <a:ext uri="{FF2B5EF4-FFF2-40B4-BE49-F238E27FC236}">
                <a16:creationId xmlns:a16="http://schemas.microsoft.com/office/drawing/2014/main" id="{B6439AAC-8A96-4015-8A87-ED8DF7027B60}"/>
              </a:ext>
            </a:extLst>
          </p:cNvPr>
          <p:cNvSpPr>
            <a:spLocks noGrp="1"/>
          </p:cNvSpPr>
          <p:nvPr>
            <p:ph type="body" idx="20" hasCustomPrompt="1"/>
          </p:nvPr>
        </p:nvSpPr>
        <p:spPr>
          <a:xfrm>
            <a:off x="9023074" y="4464454"/>
            <a:ext cx="2330726"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5" name="Content Placeholder 3">
            <a:extLst>
              <a:ext uri="{FF2B5EF4-FFF2-40B4-BE49-F238E27FC236}">
                <a16:creationId xmlns:a16="http://schemas.microsoft.com/office/drawing/2014/main" id="{492F9083-A886-4EEB-94D6-1FAE6DC33000}"/>
              </a:ext>
            </a:extLst>
          </p:cNvPr>
          <p:cNvSpPr>
            <a:spLocks noGrp="1"/>
          </p:cNvSpPr>
          <p:nvPr>
            <p:ph sz="half" idx="16"/>
          </p:nvPr>
        </p:nvSpPr>
        <p:spPr>
          <a:xfrm>
            <a:off x="9023074" y="5120366"/>
            <a:ext cx="2330726"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endParaRPr lang="en-US" dirty="0"/>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a:t>For Internal Use Only</a:t>
            </a:r>
            <a:endParaRPr lang="en-US" dirty="0"/>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386696317"/>
      </p:ext>
    </p:extLst>
  </p:cSld>
  <p:clrMapOvr>
    <a:overrideClrMapping bg1="lt1" tx1="dk1" bg2="lt2" tx2="dk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cap="all"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82546"/>
            <a:ext cx="5111750" cy="1525588"/>
          </a:xfrm>
        </p:spPr>
        <p:txBody>
          <a:bodyPr anchor="b">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23" name="Straight Connector 22">
            <a:extLst>
              <a:ext uri="{FF2B5EF4-FFF2-40B4-BE49-F238E27FC236}">
                <a16:creationId xmlns:a16="http://schemas.microsoft.com/office/drawing/2014/main" id="{D87F08D6-2CA7-4A5A-BE34-07113DCA535D}"/>
              </a:ext>
            </a:extLst>
          </p:cNvPr>
          <p:cNvCxnSpPr>
            <a:cxnSpLocks/>
          </p:cNvCxnSpPr>
          <p:nvPr/>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endParaRPr lang="en-US" dirty="0"/>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a:t>For Internal Use Only</a:t>
            </a:r>
            <a:endParaRPr lang="en-US" dirty="0"/>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616316768"/>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499" y="1020445"/>
            <a:ext cx="3171825"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499" y="2924175"/>
            <a:ext cx="3171825" cy="2519363"/>
          </a:xfrm>
        </p:spPr>
        <p:txBody>
          <a:bodyPr>
            <a:normAutofit/>
          </a:bodyPr>
          <a:lstStyle>
            <a:lvl1pPr marL="0" indent="0">
              <a:lnSpc>
                <a:spcPct val="120000"/>
              </a:lnSpc>
              <a:spcBef>
                <a:spcPts val="1000"/>
              </a:spcBef>
              <a:buNone/>
              <a:defRPr sz="1400" baseline="0">
                <a:solidFill>
                  <a:schemeClr val="bg1"/>
                </a:solidFill>
              </a:defRPr>
            </a:lvl1pPr>
            <a:lvl2pPr marL="457200" indent="0">
              <a:lnSpc>
                <a:spcPct val="120000"/>
              </a:lnSpc>
              <a:spcBef>
                <a:spcPts val="1000"/>
              </a:spcBef>
              <a:buNone/>
              <a:defRPr sz="1400" baseline="0">
                <a:solidFill>
                  <a:schemeClr val="bg1"/>
                </a:solidFill>
              </a:defRPr>
            </a:lvl2pPr>
            <a:lvl3pPr marL="914400" indent="0">
              <a:lnSpc>
                <a:spcPct val="120000"/>
              </a:lnSpc>
              <a:spcBef>
                <a:spcPts val="1000"/>
              </a:spcBef>
              <a:buNone/>
              <a:defRPr sz="1400" baseline="0">
                <a:solidFill>
                  <a:schemeClr val="bg1"/>
                </a:solidFill>
              </a:defRPr>
            </a:lvl3pPr>
            <a:lvl4pPr marL="1371600" indent="0">
              <a:lnSpc>
                <a:spcPct val="120000"/>
              </a:lnSpc>
              <a:spcBef>
                <a:spcPts val="1000"/>
              </a:spcBef>
              <a:buNone/>
              <a:defRPr sz="1400" baseline="0">
                <a:solidFill>
                  <a:schemeClr val="bg1"/>
                </a:solidFill>
              </a:defRPr>
            </a:lvl4pPr>
            <a:lvl5pPr marL="1828800" indent="0">
              <a:lnSpc>
                <a:spcPct val="120000"/>
              </a:lnSpc>
              <a:spcBef>
                <a:spcPts val="1000"/>
              </a:spcBef>
              <a:buNone/>
              <a:defRPr sz="1400" baseline="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endParaRPr lang="en-US" dirty="0"/>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a:t>For Internal Use Only</a:t>
            </a:r>
            <a:endParaRPr lang="en-US" dirty="0"/>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63127036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2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2004161"/>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endParaRPr lang="en-US" dirty="0"/>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a:t>For Internal Use Only</a:t>
            </a:r>
            <a:endParaRPr lang="en-US" dirty="0"/>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4293551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cap="all"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hasCustomPrompt="1"/>
          </p:nvPr>
        </p:nvSpPr>
        <p:spPr>
          <a:xfrm>
            <a:off x="148318" y="1481138"/>
            <a:ext cx="2141764" cy="514350"/>
          </a:xfrm>
        </p:spPr>
        <p:txBody>
          <a:bodyPr anchor="ctr">
            <a:noAutofit/>
          </a:bodyPr>
          <a:lstStyle>
            <a:lvl1pPr marL="0" indent="0" algn="r">
              <a:buNone/>
              <a:defRPr sz="1600" cap="all" spc="150" baseline="0"/>
            </a:lvl1pPr>
          </a:lstStyle>
          <a:p>
            <a:pPr lvl="0"/>
            <a:r>
              <a:rPr lang="en-US" dirty="0"/>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hasCustomPrompt="1"/>
          </p:nvPr>
        </p:nvSpPr>
        <p:spPr>
          <a:xfrm>
            <a:off x="714375" y="2557463"/>
            <a:ext cx="2141764" cy="514350"/>
          </a:xfrm>
        </p:spPr>
        <p:txBody>
          <a:bodyPr anchor="ctr">
            <a:noAutofit/>
          </a:bodyPr>
          <a:lstStyle>
            <a:lvl1pPr marL="0" indent="0" algn="r">
              <a:buNone/>
              <a:defRPr sz="1600" cap="all" spc="150" baseline="0"/>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hasCustomPrompt="1"/>
          </p:nvPr>
        </p:nvSpPr>
        <p:spPr>
          <a:xfrm>
            <a:off x="1320800" y="3633788"/>
            <a:ext cx="2141764" cy="514350"/>
          </a:xfrm>
        </p:spPr>
        <p:txBody>
          <a:bodyPr anchor="ctr">
            <a:noAutofit/>
          </a:bodyPr>
          <a:lstStyle>
            <a:lvl1pPr marL="0" indent="0" algn="r">
              <a:buNone/>
              <a:defRPr sz="1600" cap="all" spc="150" baseline="0"/>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hasCustomPrompt="1"/>
          </p:nvPr>
        </p:nvSpPr>
        <p:spPr>
          <a:xfrm>
            <a:off x="1905000" y="4710114"/>
            <a:ext cx="2141764" cy="514350"/>
          </a:xfrm>
        </p:spPr>
        <p:txBody>
          <a:bodyPr anchor="ctr">
            <a:noAutofit/>
          </a:bodyPr>
          <a:lstStyle>
            <a:lvl1pPr marL="0" indent="0" algn="r">
              <a:buNone/>
              <a:defRPr sz="1600" cap="all" spc="150" baseline="0"/>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5" y="1594478"/>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8" y="2673328"/>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7" y="3755394"/>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79" y="4824430"/>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endParaRPr lang="en-US" dirty="0"/>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175279" y="6356350"/>
            <a:ext cx="1808712" cy="365125"/>
          </a:xfrm>
        </p:spPr>
        <p:txBody>
          <a:bodyPr/>
          <a:lstStyle>
            <a:lvl1pPr>
              <a:defRPr sz="900"/>
            </a:lvl1pPr>
          </a:lstStyle>
          <a:p>
            <a:pPr algn="l"/>
            <a:r>
              <a:rPr lang="en-US"/>
              <a:t>For Internal Use Only</a:t>
            </a:r>
            <a:endParaRPr lang="en-US" dirty="0"/>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052812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2 Column">
    <p:bg>
      <p:bgPr>
        <a:solidFill>
          <a:schemeClr val="tx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bg1"/>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1485900" y="2563123"/>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1485664" y="3070348"/>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31" name="Text Placeholder 15">
            <a:extLst>
              <a:ext uri="{FF2B5EF4-FFF2-40B4-BE49-F238E27FC236}">
                <a16:creationId xmlns:a16="http://schemas.microsoft.com/office/drawing/2014/main" id="{87DD41A9-B6B3-48D9-A3A6-831B39C9158C}"/>
              </a:ext>
            </a:extLst>
          </p:cNvPr>
          <p:cNvSpPr>
            <a:spLocks noGrp="1"/>
          </p:cNvSpPr>
          <p:nvPr>
            <p:ph type="body" sz="quarter" idx="16" hasCustomPrompt="1"/>
          </p:nvPr>
        </p:nvSpPr>
        <p:spPr>
          <a:xfrm>
            <a:off x="6673004" y="2563123"/>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2" name="Text Placeholder 18">
            <a:extLst>
              <a:ext uri="{FF2B5EF4-FFF2-40B4-BE49-F238E27FC236}">
                <a16:creationId xmlns:a16="http://schemas.microsoft.com/office/drawing/2014/main" id="{FB791E68-EDF5-4CC2-8774-A27AEF1D25E6}"/>
              </a:ext>
            </a:extLst>
          </p:cNvPr>
          <p:cNvSpPr>
            <a:spLocks noGrp="1"/>
          </p:cNvSpPr>
          <p:nvPr>
            <p:ph type="body" sz="quarter" idx="17" hasCustomPrompt="1"/>
          </p:nvPr>
        </p:nvSpPr>
        <p:spPr>
          <a:xfrm>
            <a:off x="6673143" y="3070348"/>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33" name="Text Placeholder 15">
            <a:extLst>
              <a:ext uri="{FF2B5EF4-FFF2-40B4-BE49-F238E27FC236}">
                <a16:creationId xmlns:a16="http://schemas.microsoft.com/office/drawing/2014/main" id="{AA224F82-7E0C-4EBF-97D3-132481DBCDA9}"/>
              </a:ext>
            </a:extLst>
          </p:cNvPr>
          <p:cNvSpPr>
            <a:spLocks noGrp="1"/>
          </p:cNvSpPr>
          <p:nvPr>
            <p:ph type="body" sz="quarter" idx="18" hasCustomPrompt="1"/>
          </p:nvPr>
        </p:nvSpPr>
        <p:spPr>
          <a:xfrm>
            <a:off x="1485899" y="4319431"/>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4" name="Text Placeholder 18">
            <a:extLst>
              <a:ext uri="{FF2B5EF4-FFF2-40B4-BE49-F238E27FC236}">
                <a16:creationId xmlns:a16="http://schemas.microsoft.com/office/drawing/2014/main" id="{699D24C6-4AFB-4222-8E0C-4D11CD9C0FF7}"/>
              </a:ext>
            </a:extLst>
          </p:cNvPr>
          <p:cNvSpPr>
            <a:spLocks noGrp="1"/>
          </p:cNvSpPr>
          <p:nvPr>
            <p:ph type="body" sz="quarter" idx="19" hasCustomPrompt="1"/>
          </p:nvPr>
        </p:nvSpPr>
        <p:spPr>
          <a:xfrm>
            <a:off x="1486412" y="4826656"/>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12" name="Text Placeholder 15">
            <a:extLst>
              <a:ext uri="{FF2B5EF4-FFF2-40B4-BE49-F238E27FC236}">
                <a16:creationId xmlns:a16="http://schemas.microsoft.com/office/drawing/2014/main" id="{3B05E19C-DF33-4515-AC52-F95850810EC1}"/>
              </a:ext>
            </a:extLst>
          </p:cNvPr>
          <p:cNvSpPr>
            <a:spLocks noGrp="1"/>
          </p:cNvSpPr>
          <p:nvPr>
            <p:ph type="body" sz="quarter" idx="23" hasCustomPrompt="1"/>
          </p:nvPr>
        </p:nvSpPr>
        <p:spPr>
          <a:xfrm>
            <a:off x="6672630" y="4319431"/>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13" name="Text Placeholder 18">
            <a:extLst>
              <a:ext uri="{FF2B5EF4-FFF2-40B4-BE49-F238E27FC236}">
                <a16:creationId xmlns:a16="http://schemas.microsoft.com/office/drawing/2014/main" id="{C0EBC62D-442C-45D3-B66B-C6578FBB3370}"/>
              </a:ext>
            </a:extLst>
          </p:cNvPr>
          <p:cNvSpPr>
            <a:spLocks noGrp="1"/>
          </p:cNvSpPr>
          <p:nvPr>
            <p:ph type="body" sz="quarter" idx="24" hasCustomPrompt="1"/>
          </p:nvPr>
        </p:nvSpPr>
        <p:spPr>
          <a:xfrm>
            <a:off x="6673143" y="4826656"/>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p:txBody>
          <a:bodyPr/>
          <a:lstStyle/>
          <a:p>
            <a:endParaRPr lang="en-US" dirty="0"/>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p:txBody>
          <a:bodyPr/>
          <a:lstStyle/>
          <a:p>
            <a:r>
              <a:rPr lang="en-US"/>
              <a:t>For Internal Use Only</a:t>
            </a:r>
            <a:endParaRPr lang="en-US" dirty="0"/>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p:txBody>
          <a:bodyPr/>
          <a:lstStyle/>
          <a:p>
            <a:fld id="{B5CEABB6-07DC-46E8-9B57-56EC44A396E5}" type="slidenum">
              <a:rPr lang="en-US" smtClean="0"/>
              <a:t>‹#›</a:t>
            </a:fld>
            <a:endParaRPr lang="en-US" dirty="0"/>
          </a:p>
        </p:txBody>
      </p:sp>
      <p:cxnSp>
        <p:nvCxnSpPr>
          <p:cNvPr id="2" name="Straight Connector 1">
            <a:extLst>
              <a:ext uri="{FF2B5EF4-FFF2-40B4-BE49-F238E27FC236}">
                <a16:creationId xmlns:a16="http://schemas.microsoft.com/office/drawing/2014/main" id="{9298DCF7-7DC1-4618-8133-F63847B0AFE2}"/>
              </a:ext>
              <a:ext uri="{C183D7F6-B498-43B3-948B-1728B52AA6E4}">
                <adec:decorative xmlns:adec="http://schemas.microsoft.com/office/drawing/2017/decorative" val="1"/>
              </a:ext>
            </a:extLst>
          </p:cNvPr>
          <p:cNvCxnSpPr>
            <a:cxnSpLocks/>
          </p:cNvCxnSpPr>
          <p:nvPr userDrawn="1"/>
        </p:nvCxnSpPr>
        <p:spPr>
          <a:xfrm>
            <a:off x="8688388" y="0"/>
            <a:ext cx="3503612" cy="2352957"/>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53A6567-233D-4A3B-B52B-DE7E5E35A175}"/>
              </a:ext>
              <a:ext uri="{C183D7F6-B498-43B3-948B-1728B52AA6E4}">
                <adec:decorative xmlns:adec="http://schemas.microsoft.com/office/drawing/2017/decorative" val="1"/>
              </a:ext>
            </a:extLst>
          </p:cNvPr>
          <p:cNvCxnSpPr>
            <a:cxnSpLocks/>
          </p:cNvCxnSpPr>
          <p:nvPr userDrawn="1"/>
        </p:nvCxnSpPr>
        <p:spPr>
          <a:xfrm>
            <a:off x="9720943" y="0"/>
            <a:ext cx="2471057" cy="2699032"/>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1487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3 Column">
    <p:bg>
      <p:bgPr>
        <a:solidFill>
          <a:schemeClr val="bg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508760" y="4156405"/>
            <a:ext cx="3139440" cy="1325563"/>
          </a:xfrm>
        </p:spPr>
        <p:txBody>
          <a:bodyPr anchor="b">
            <a:normAutofit/>
          </a:bodyPr>
          <a:lstStyle>
            <a:lvl1pPr algn="l">
              <a:defRPr lang="en-US" sz="2800" kern="1200" spc="150" baseline="0" dirty="0">
                <a:solidFill>
                  <a:schemeClr val="tx1"/>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5922254" y="1530635"/>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5921828" y="1860060"/>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6" name="Text Placeholder 15">
            <a:extLst>
              <a:ext uri="{FF2B5EF4-FFF2-40B4-BE49-F238E27FC236}">
                <a16:creationId xmlns:a16="http://schemas.microsoft.com/office/drawing/2014/main" id="{07D6A00C-D56B-4E8B-B992-7DA51D3C7261}"/>
              </a:ext>
            </a:extLst>
          </p:cNvPr>
          <p:cNvSpPr>
            <a:spLocks noGrp="1"/>
          </p:cNvSpPr>
          <p:nvPr>
            <p:ph type="body" sz="quarter" idx="23" hasCustomPrompt="1"/>
          </p:nvPr>
        </p:nvSpPr>
        <p:spPr>
          <a:xfrm>
            <a:off x="5922254" y="2630431"/>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18" name="Text Placeholder 18">
            <a:extLst>
              <a:ext uri="{FF2B5EF4-FFF2-40B4-BE49-F238E27FC236}">
                <a16:creationId xmlns:a16="http://schemas.microsoft.com/office/drawing/2014/main" id="{DA90DA32-7E6A-4713-BDC9-73910E2A0E68}"/>
              </a:ext>
            </a:extLst>
          </p:cNvPr>
          <p:cNvSpPr>
            <a:spLocks noGrp="1"/>
          </p:cNvSpPr>
          <p:nvPr>
            <p:ph type="body" sz="quarter" idx="24" hasCustomPrompt="1"/>
          </p:nvPr>
        </p:nvSpPr>
        <p:spPr>
          <a:xfrm>
            <a:off x="5921828" y="2959856"/>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9" name="Text Placeholder 15">
            <a:extLst>
              <a:ext uri="{FF2B5EF4-FFF2-40B4-BE49-F238E27FC236}">
                <a16:creationId xmlns:a16="http://schemas.microsoft.com/office/drawing/2014/main" id="{D7E57261-C874-4DFD-AF7D-F9EC50B3BFD0}"/>
              </a:ext>
            </a:extLst>
          </p:cNvPr>
          <p:cNvSpPr>
            <a:spLocks noGrp="1"/>
          </p:cNvSpPr>
          <p:nvPr>
            <p:ph type="body" sz="quarter" idx="25" hasCustomPrompt="1"/>
          </p:nvPr>
        </p:nvSpPr>
        <p:spPr>
          <a:xfrm>
            <a:off x="5922254" y="3730227"/>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20" name="Text Placeholder 18">
            <a:extLst>
              <a:ext uri="{FF2B5EF4-FFF2-40B4-BE49-F238E27FC236}">
                <a16:creationId xmlns:a16="http://schemas.microsoft.com/office/drawing/2014/main" id="{843F77CE-098F-4777-8C30-5CEE7954D140}"/>
              </a:ext>
            </a:extLst>
          </p:cNvPr>
          <p:cNvSpPr>
            <a:spLocks noGrp="1"/>
          </p:cNvSpPr>
          <p:nvPr>
            <p:ph type="body" sz="quarter" idx="26" hasCustomPrompt="1"/>
          </p:nvPr>
        </p:nvSpPr>
        <p:spPr>
          <a:xfrm>
            <a:off x="5921828" y="4059652"/>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3" name="Text Placeholder 15">
            <a:extLst>
              <a:ext uri="{FF2B5EF4-FFF2-40B4-BE49-F238E27FC236}">
                <a16:creationId xmlns:a16="http://schemas.microsoft.com/office/drawing/2014/main" id="{4CAE269A-B6AB-42A6-9575-6057FA25A29E}"/>
              </a:ext>
            </a:extLst>
          </p:cNvPr>
          <p:cNvSpPr>
            <a:spLocks noGrp="1"/>
          </p:cNvSpPr>
          <p:nvPr>
            <p:ph type="body" sz="quarter" idx="27" hasCustomPrompt="1"/>
          </p:nvPr>
        </p:nvSpPr>
        <p:spPr>
          <a:xfrm>
            <a:off x="5920106" y="4830024"/>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24" name="Text Placeholder 18">
            <a:extLst>
              <a:ext uri="{FF2B5EF4-FFF2-40B4-BE49-F238E27FC236}">
                <a16:creationId xmlns:a16="http://schemas.microsoft.com/office/drawing/2014/main" id="{46866A49-A3A8-4869-961C-EB41F6BC7843}"/>
              </a:ext>
            </a:extLst>
          </p:cNvPr>
          <p:cNvSpPr>
            <a:spLocks noGrp="1"/>
          </p:cNvSpPr>
          <p:nvPr>
            <p:ph type="body" sz="quarter" idx="28" hasCustomPrompt="1"/>
          </p:nvPr>
        </p:nvSpPr>
        <p:spPr>
          <a:xfrm>
            <a:off x="5919680" y="5159449"/>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a:xfrm>
            <a:off x="5919680" y="6356350"/>
            <a:ext cx="947516" cy="365125"/>
          </a:xfrm>
        </p:spPr>
        <p:txBody>
          <a:bodyPr/>
          <a:lstStyle>
            <a:lvl1pPr>
              <a:defRPr sz="900"/>
            </a:lvl1pPr>
          </a:lstStyle>
          <a:p>
            <a:endParaRPr lang="en-US" dirty="0"/>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a:xfrm>
            <a:off x="7161955" y="6356350"/>
            <a:ext cx="3243942" cy="365125"/>
          </a:xfrm>
        </p:spPr>
        <p:txBody>
          <a:bodyPr/>
          <a:lstStyle>
            <a:lvl1pPr>
              <a:defRPr sz="900"/>
            </a:lvl1pPr>
          </a:lstStyle>
          <a:p>
            <a:r>
              <a:rPr lang="en-US"/>
              <a:t>For Internal Use Only</a:t>
            </a:r>
            <a:endParaRPr lang="en-US" dirty="0"/>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pic>
        <p:nvPicPr>
          <p:cNvPr id="2" name="Graphic 1">
            <a:extLst>
              <a:ext uri="{FF2B5EF4-FFF2-40B4-BE49-F238E27FC236}">
                <a16:creationId xmlns:a16="http://schemas.microsoft.com/office/drawing/2014/main" id="{6D8D9106-8780-461D-9091-E074B0A3C95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4696" y="-1"/>
            <a:ext cx="4896735" cy="4385949"/>
          </a:xfrm>
          <a:prstGeom prst="rect">
            <a:avLst/>
          </a:prstGeom>
        </p:spPr>
      </p:pic>
    </p:spTree>
    <p:extLst>
      <p:ext uri="{BB962C8B-B14F-4D97-AF65-F5344CB8AC3E}">
        <p14:creationId xmlns:p14="http://schemas.microsoft.com/office/powerpoint/2010/main" val="3061950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Introduction">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14" name="Straight Connector 13">
            <a:extLst>
              <a:ext uri="{FF2B5EF4-FFF2-40B4-BE49-F238E27FC236}">
                <a16:creationId xmlns:a16="http://schemas.microsoft.com/office/drawing/2014/main" id="{49FBD260-5143-4B12-B9F8-33E48D548909}"/>
              </a:ext>
            </a:extLst>
          </p:cNvPr>
          <p:cNvCxnSpPr/>
          <p:nvPr/>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Date Placeholder 6">
            <a:extLst>
              <a:ext uri="{FF2B5EF4-FFF2-40B4-BE49-F238E27FC236}">
                <a16:creationId xmlns:a16="http://schemas.microsoft.com/office/drawing/2014/main" id="{70146B66-4F07-44BE-8AAB-48EA5170DA81}"/>
              </a:ext>
            </a:extLst>
          </p:cNvPr>
          <p:cNvSpPr>
            <a:spLocks noGrp="1"/>
          </p:cNvSpPr>
          <p:nvPr>
            <p:ph type="dt" sz="half" idx="10"/>
          </p:nvPr>
        </p:nvSpPr>
        <p:spPr>
          <a:xfrm>
            <a:off x="838200" y="6356350"/>
            <a:ext cx="2743200" cy="365125"/>
          </a:xfrm>
        </p:spPr>
        <p:txBody>
          <a:bodyPr/>
          <a:lstStyle>
            <a:lvl1pPr>
              <a:defRPr sz="900"/>
            </a:lvl1pPr>
          </a:lstStyle>
          <a:p>
            <a:endParaRPr lang="en-US" dirty="0"/>
          </a:p>
        </p:txBody>
      </p:sp>
      <p:sp>
        <p:nvSpPr>
          <p:cNvPr id="10" name="Footer Placeholder 7">
            <a:extLst>
              <a:ext uri="{FF2B5EF4-FFF2-40B4-BE49-F238E27FC236}">
                <a16:creationId xmlns:a16="http://schemas.microsoft.com/office/drawing/2014/main" id="{3A927BE5-2F4C-4EBD-9093-C4ED6E3025B1}"/>
              </a:ext>
            </a:extLst>
          </p:cNvPr>
          <p:cNvSpPr>
            <a:spLocks noGrp="1"/>
          </p:cNvSpPr>
          <p:nvPr>
            <p:ph type="ftr" sz="quarter" idx="11"/>
          </p:nvPr>
        </p:nvSpPr>
        <p:spPr>
          <a:xfrm>
            <a:off x="5224463" y="6356350"/>
            <a:ext cx="1743075" cy="365125"/>
          </a:xfrm>
        </p:spPr>
        <p:txBody>
          <a:bodyPr/>
          <a:lstStyle>
            <a:lvl1pPr>
              <a:defRPr sz="900"/>
            </a:lvl1pPr>
          </a:lstStyle>
          <a:p>
            <a:r>
              <a:rPr lang="en-US"/>
              <a:t>For Internal Use Only</a:t>
            </a:r>
            <a:endParaRPr lang="en-US" dirty="0"/>
          </a:p>
        </p:txBody>
      </p:sp>
      <p:sp>
        <p:nvSpPr>
          <p:cNvPr id="11" name="Slide Number Placeholder 8">
            <a:extLst>
              <a:ext uri="{FF2B5EF4-FFF2-40B4-BE49-F238E27FC236}">
                <a16:creationId xmlns:a16="http://schemas.microsoft.com/office/drawing/2014/main" id="{C4C1336B-CF5E-42FF-80E8-7D33A2D64E17}"/>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29327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571235"/>
            <a:ext cx="4179570" cy="1715531"/>
          </a:xfrm>
        </p:spPr>
        <p:txBody>
          <a:bodyPr anchor="ctr">
            <a:noAutofit/>
          </a:bodyPr>
          <a:lstStyle>
            <a:lvl1pPr algn="l">
              <a:defRPr sz="3600" spc="150" baseline="0">
                <a:solidFill>
                  <a:schemeClr val="bg1"/>
                </a:solidFill>
              </a:defRPr>
            </a:lvl1pPr>
          </a:lstStyle>
          <a:p>
            <a:r>
              <a:rPr lang="en-US"/>
              <a:t>CLICK TO EDIT MASTER 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3228668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solidFill>
                <a:latin typeface="+mj-lt"/>
                <a:ea typeface="+mj-ea"/>
                <a:cs typeface="+mj-cs"/>
              </a:defRPr>
            </a:lvl1pPr>
          </a:lstStyle>
          <a:p>
            <a:r>
              <a:rPr lang="en-US"/>
              <a:t>CLICK TO EDIT MASTER TITLE STYLE</a:t>
            </a:r>
          </a:p>
        </p:txBody>
      </p:sp>
      <p:cxnSp>
        <p:nvCxnSpPr>
          <p:cNvPr id="9" name="Straight Connector 8">
            <a:extLst>
              <a:ext uri="{FF2B5EF4-FFF2-40B4-BE49-F238E27FC236}">
                <a16:creationId xmlns:a16="http://schemas.microsoft.com/office/drawing/2014/main" id="{BDAC7E4E-FE06-4E90-8107-6B543E5515ED}"/>
              </a:ext>
            </a:extLst>
          </p:cNvPr>
          <p:cNvCxnSpPr/>
          <p:nvPr/>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 Placeholder 15">
            <a:extLst>
              <a:ext uri="{FF2B5EF4-FFF2-40B4-BE49-F238E27FC236}">
                <a16:creationId xmlns:a16="http://schemas.microsoft.com/office/drawing/2014/main" id="{3864668D-D640-4ABF-BB9A-D60176660F07}"/>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12" name="Text Placeholder 18">
            <a:extLst>
              <a:ext uri="{FF2B5EF4-FFF2-40B4-BE49-F238E27FC236}">
                <a16:creationId xmlns:a16="http://schemas.microsoft.com/office/drawing/2014/main" id="{2E289D5A-B06B-43D4-A3CA-3B06C4D49FDD}"/>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3" name="Text Placeholder 15">
            <a:extLst>
              <a:ext uri="{FF2B5EF4-FFF2-40B4-BE49-F238E27FC236}">
                <a16:creationId xmlns:a16="http://schemas.microsoft.com/office/drawing/2014/main" id="{1DCC2995-DE17-436D-82AE-6E107865CB79}"/>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14" name="Text Placeholder 18">
            <a:extLst>
              <a:ext uri="{FF2B5EF4-FFF2-40B4-BE49-F238E27FC236}">
                <a16:creationId xmlns:a16="http://schemas.microsoft.com/office/drawing/2014/main" id="{C7E70A65-1FB1-4F42-854B-8213ED73F792}"/>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5" name="Text Placeholder 15">
            <a:extLst>
              <a:ext uri="{FF2B5EF4-FFF2-40B4-BE49-F238E27FC236}">
                <a16:creationId xmlns:a16="http://schemas.microsoft.com/office/drawing/2014/main" id="{45657994-DC61-4DEB-BB2B-65DFCA997AF1}"/>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16" name="Text Placeholder 18">
            <a:extLst>
              <a:ext uri="{FF2B5EF4-FFF2-40B4-BE49-F238E27FC236}">
                <a16:creationId xmlns:a16="http://schemas.microsoft.com/office/drawing/2014/main" id="{18397EE2-60CD-47FD-AF8F-83A5324D9D1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7" name="Date Placeholder 2">
            <a:extLst>
              <a:ext uri="{FF2B5EF4-FFF2-40B4-BE49-F238E27FC236}">
                <a16:creationId xmlns:a16="http://schemas.microsoft.com/office/drawing/2014/main" id="{1E25EFF1-65C7-4F93-8740-46885C6BEA57}"/>
              </a:ext>
            </a:extLst>
          </p:cNvPr>
          <p:cNvSpPr>
            <a:spLocks noGrp="1"/>
          </p:cNvSpPr>
          <p:nvPr>
            <p:ph type="dt" sz="half" idx="20"/>
          </p:nvPr>
        </p:nvSpPr>
        <p:spPr>
          <a:xfrm>
            <a:off x="5919680" y="6356350"/>
            <a:ext cx="947516" cy="365125"/>
          </a:xfrm>
        </p:spPr>
        <p:txBody>
          <a:bodyPr/>
          <a:lstStyle>
            <a:lvl1pPr>
              <a:defRPr sz="900"/>
            </a:lvl1pPr>
          </a:lstStyle>
          <a:p>
            <a:endParaRPr lang="en-US" dirty="0"/>
          </a:p>
        </p:txBody>
      </p:sp>
      <p:sp>
        <p:nvSpPr>
          <p:cNvPr id="18" name="Footer Placeholder 3">
            <a:extLst>
              <a:ext uri="{FF2B5EF4-FFF2-40B4-BE49-F238E27FC236}">
                <a16:creationId xmlns:a16="http://schemas.microsoft.com/office/drawing/2014/main" id="{C16D80BF-B599-4FC0-ABD5-98777872FE5F}"/>
              </a:ext>
            </a:extLst>
          </p:cNvPr>
          <p:cNvSpPr>
            <a:spLocks noGrp="1"/>
          </p:cNvSpPr>
          <p:nvPr>
            <p:ph type="ftr" sz="quarter" idx="21"/>
          </p:nvPr>
        </p:nvSpPr>
        <p:spPr>
          <a:xfrm>
            <a:off x="7161955" y="6356350"/>
            <a:ext cx="3243942" cy="365125"/>
          </a:xfrm>
        </p:spPr>
        <p:txBody>
          <a:bodyPr/>
          <a:lstStyle>
            <a:lvl1pPr>
              <a:defRPr sz="900"/>
            </a:lvl1pPr>
          </a:lstStyle>
          <a:p>
            <a:r>
              <a:rPr lang="en-US"/>
              <a:t>For Internal Use Only</a:t>
            </a:r>
            <a:endParaRPr lang="en-US" dirty="0"/>
          </a:p>
        </p:txBody>
      </p:sp>
      <p:sp>
        <p:nvSpPr>
          <p:cNvPr id="19" name="Slide Number Placeholder 4">
            <a:extLst>
              <a:ext uri="{FF2B5EF4-FFF2-40B4-BE49-F238E27FC236}">
                <a16:creationId xmlns:a16="http://schemas.microsoft.com/office/drawing/2014/main" id="{F64421B1-FF90-4939-90BD-8206DE5036D0}"/>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64798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cap="all"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cap="all"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cap="all"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endParaRPr lang="en-US" dirty="0"/>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a:t>For Internal Use Only</a:t>
            </a:r>
            <a:endParaRPr lang="en-US" dirty="0"/>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4203189534"/>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a:t>For Internal Use Only</a:t>
            </a:r>
            <a:endParaRPr lang="en-US" dirty="0"/>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928452137"/>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70" r:id="rId3"/>
    <p:sldLayoutId id="2147483688" r:id="rId4"/>
    <p:sldLayoutId id="2147483694" r:id="rId5"/>
    <p:sldLayoutId id="2147483697" r:id="rId6"/>
    <p:sldLayoutId id="2147483673" r:id="rId7"/>
    <p:sldLayoutId id="2147483676" r:id="rId8"/>
    <p:sldLayoutId id="2147483672" r:id="rId9"/>
    <p:sldLayoutId id="2147483699" r:id="rId10"/>
    <p:sldLayoutId id="2147483671" r:id="rId11"/>
    <p:sldLayoutId id="2147483700" r:id="rId12"/>
    <p:sldLayoutId id="2147483679" r:id="rId13"/>
    <p:sldLayoutId id="2147483692" r:id="rId14"/>
    <p:sldLayoutId id="2147483681" r:id="rId15"/>
    <p:sldLayoutId id="2147483674" r:id="rId16"/>
    <p:sldLayoutId id="2147483675" r:id="rId17"/>
    <p:sldLayoutId id="2147483696" r:id="rId18"/>
    <p:sldLayoutId id="2147483677" r:id="rId19"/>
    <p:sldLayoutId id="2147483678" r:id="rId20"/>
  </p:sldLayoutIdLst>
  <p:hf sldNum="0" hdr="0" dt="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815C6-3AD0-46E6-A74A-1967BD91AF50}"/>
              </a:ext>
            </a:extLst>
          </p:cNvPr>
          <p:cNvSpPr>
            <a:spLocks noGrp="1"/>
          </p:cNvSpPr>
          <p:nvPr>
            <p:ph type="ctrTitle"/>
          </p:nvPr>
        </p:nvSpPr>
        <p:spPr>
          <a:xfrm>
            <a:off x="6416040" y="4434840"/>
            <a:ext cx="4941771" cy="1122202"/>
          </a:xfrm>
        </p:spPr>
        <p:txBody>
          <a:bodyPr/>
          <a:lstStyle/>
          <a:p>
            <a:r>
              <a:rPr lang="en-US" dirty="0"/>
              <a:t>Beer Analysis</a:t>
            </a:r>
          </a:p>
        </p:txBody>
      </p:sp>
      <p:sp>
        <p:nvSpPr>
          <p:cNvPr id="3" name="Subtitle 2">
            <a:extLst>
              <a:ext uri="{FF2B5EF4-FFF2-40B4-BE49-F238E27FC236}">
                <a16:creationId xmlns:a16="http://schemas.microsoft.com/office/drawing/2014/main" id="{1901B20D-4C28-4DA3-ABBD-718C22A5E58B}"/>
              </a:ext>
            </a:extLst>
          </p:cNvPr>
          <p:cNvSpPr>
            <a:spLocks noGrp="1"/>
          </p:cNvSpPr>
          <p:nvPr>
            <p:ph type="subTitle" idx="1"/>
          </p:nvPr>
        </p:nvSpPr>
        <p:spPr>
          <a:xfrm>
            <a:off x="6416041" y="5586890"/>
            <a:ext cx="4941770" cy="547580"/>
          </a:xfrm>
        </p:spPr>
        <p:txBody>
          <a:bodyPr>
            <a:normAutofit fontScale="70000" lnSpcReduction="20000"/>
          </a:bodyPr>
          <a:lstStyle/>
          <a:p>
            <a:r>
              <a:rPr lang="en-US" sz="1800" dirty="0"/>
              <a:t>Omid Mehrpour</a:t>
            </a:r>
          </a:p>
          <a:p>
            <a:r>
              <a:rPr lang="en-US" sz="1800" dirty="0"/>
              <a:t>Christopher Haub</a:t>
            </a:r>
          </a:p>
          <a:p>
            <a:endParaRPr lang="en-US" dirty="0"/>
          </a:p>
        </p:txBody>
      </p:sp>
    </p:spTree>
    <p:extLst>
      <p:ext uri="{BB962C8B-B14F-4D97-AF65-F5344CB8AC3E}">
        <p14:creationId xmlns:p14="http://schemas.microsoft.com/office/powerpoint/2010/main" val="1642425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71188AF-1B8F-40DD-90B1-DC0F52BA46BA}"/>
              </a:ext>
            </a:extLst>
          </p:cNvPr>
          <p:cNvSpPr>
            <a:spLocks noGrp="1"/>
          </p:cNvSpPr>
          <p:nvPr>
            <p:ph type="title"/>
          </p:nvPr>
        </p:nvSpPr>
        <p:spPr>
          <a:xfrm>
            <a:off x="838200" y="365125"/>
            <a:ext cx="10515600" cy="1325563"/>
          </a:xfrm>
        </p:spPr>
        <p:txBody>
          <a:bodyPr lIns="0">
            <a:normAutofit/>
          </a:bodyPr>
          <a:lstStyle/>
          <a:p>
            <a:pPr algn="ctr"/>
            <a:r>
              <a:rPr lang="en-US" dirty="0"/>
              <a:t>Relationship between bitterness of beer and its alcohol content</a:t>
            </a:r>
          </a:p>
        </p:txBody>
      </p:sp>
      <p:sp>
        <p:nvSpPr>
          <p:cNvPr id="3" name="Footer Placeholder 2">
            <a:extLst>
              <a:ext uri="{FF2B5EF4-FFF2-40B4-BE49-F238E27FC236}">
                <a16:creationId xmlns:a16="http://schemas.microsoft.com/office/drawing/2014/main" id="{217076FA-2B16-4A6F-9631-8D175CE7886C}"/>
              </a:ext>
            </a:extLst>
          </p:cNvPr>
          <p:cNvSpPr>
            <a:spLocks noGrp="1"/>
          </p:cNvSpPr>
          <p:nvPr>
            <p:ph type="ftr" sz="quarter" idx="11"/>
          </p:nvPr>
        </p:nvSpPr>
        <p:spPr>
          <a:xfrm>
            <a:off x="4038600" y="6356350"/>
            <a:ext cx="4114800" cy="365125"/>
          </a:xfrm>
        </p:spPr>
        <p:txBody>
          <a:bodyPr/>
          <a:lstStyle/>
          <a:p>
            <a:r>
              <a:rPr lang="en-US"/>
              <a:t>For Internal Use Only</a:t>
            </a:r>
            <a:endParaRPr lang="en-US" dirty="0"/>
          </a:p>
        </p:txBody>
      </p:sp>
      <p:cxnSp>
        <p:nvCxnSpPr>
          <p:cNvPr id="10" name="Straight Connector 9">
            <a:extLst>
              <a:ext uri="{FF2B5EF4-FFF2-40B4-BE49-F238E27FC236}">
                <a16:creationId xmlns:a16="http://schemas.microsoft.com/office/drawing/2014/main" id="{B98F823A-E7BB-4668-930B-C119B7771E74}"/>
              </a:ext>
              <a:ext uri="{C183D7F6-B498-43B3-948B-1728B52AA6E4}">
                <adec:decorative xmlns:adec="http://schemas.microsoft.com/office/drawing/2017/decorative" val="1"/>
              </a:ext>
            </a:extLst>
          </p:cNvPr>
          <p:cNvCxnSpPr>
            <a:cxnSpLocks/>
          </p:cNvCxnSpPr>
          <p:nvPr/>
        </p:nvCxnSpPr>
        <p:spPr>
          <a:xfrm>
            <a:off x="10178143" y="0"/>
            <a:ext cx="2013857" cy="14151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173C4F3-0B20-4720-9910-82CE4DCE4DBF}"/>
              </a:ext>
              <a:ext uri="{C183D7F6-B498-43B3-948B-1728B52AA6E4}">
                <adec:decorative xmlns:adec="http://schemas.microsoft.com/office/drawing/2017/decorative" val="1"/>
              </a:ext>
            </a:extLst>
          </p:cNvPr>
          <p:cNvCxnSpPr>
            <a:cxnSpLocks/>
          </p:cNvCxnSpPr>
          <p:nvPr/>
        </p:nvCxnSpPr>
        <p:spPr>
          <a:xfrm>
            <a:off x="8752114" y="0"/>
            <a:ext cx="3439886" cy="5769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B811D803-F27D-474A-8145-0FA4C0ADEE91}"/>
              </a:ext>
            </a:extLst>
          </p:cNvPr>
          <p:cNvSpPr txBox="1"/>
          <p:nvPr/>
        </p:nvSpPr>
        <p:spPr>
          <a:xfrm>
            <a:off x="275573" y="1483514"/>
            <a:ext cx="11544822" cy="1138773"/>
          </a:xfrm>
          <a:prstGeom prst="rect">
            <a:avLst/>
          </a:prstGeom>
          <a:noFill/>
        </p:spPr>
        <p:txBody>
          <a:bodyPr wrap="square" rtlCol="0">
            <a:spAutoFit/>
          </a:bodyPr>
          <a:lstStyle/>
          <a:p>
            <a:pPr algn="ctr"/>
            <a:r>
              <a:rPr lang="en-US" dirty="0"/>
              <a:t>Correlation Test</a:t>
            </a:r>
          </a:p>
          <a:p>
            <a:r>
              <a:rPr lang="en-US" dirty="0"/>
              <a:t> </a:t>
            </a:r>
            <a:r>
              <a:rPr lang="en-US" sz="1600" dirty="0"/>
              <a:t>.52 correlation, some correlation between the bitterness of beer and its alcoholic content, however it is not strong (scale -1 to 1). Somewhat as alcohol content increases bitterness increases however it is not hard to find values outside of this assumption.</a:t>
            </a:r>
          </a:p>
          <a:p>
            <a:endParaRPr lang="en-US" sz="1600" dirty="0"/>
          </a:p>
        </p:txBody>
      </p:sp>
      <p:pic>
        <p:nvPicPr>
          <p:cNvPr id="17" name="Picture 16">
            <a:extLst>
              <a:ext uri="{FF2B5EF4-FFF2-40B4-BE49-F238E27FC236}">
                <a16:creationId xmlns:a16="http://schemas.microsoft.com/office/drawing/2014/main" id="{1C3C84CD-2B0F-4F23-BBD1-C51A5C567696}"/>
              </a:ext>
            </a:extLst>
          </p:cNvPr>
          <p:cNvPicPr>
            <a:picLocks noChangeAspect="1"/>
          </p:cNvPicPr>
          <p:nvPr/>
        </p:nvPicPr>
        <p:blipFill>
          <a:blip r:embed="rId2"/>
          <a:stretch>
            <a:fillRect/>
          </a:stretch>
        </p:blipFill>
        <p:spPr>
          <a:xfrm>
            <a:off x="0" y="2385286"/>
            <a:ext cx="5924811" cy="3974311"/>
          </a:xfrm>
          <a:prstGeom prst="rect">
            <a:avLst/>
          </a:prstGeom>
        </p:spPr>
      </p:pic>
      <p:pic>
        <p:nvPicPr>
          <p:cNvPr id="19" name="Picture 18">
            <a:extLst>
              <a:ext uri="{FF2B5EF4-FFF2-40B4-BE49-F238E27FC236}">
                <a16:creationId xmlns:a16="http://schemas.microsoft.com/office/drawing/2014/main" id="{C049C16B-3A8A-4E76-A594-68EB96EF7C33}"/>
              </a:ext>
            </a:extLst>
          </p:cNvPr>
          <p:cNvPicPr>
            <a:picLocks noChangeAspect="1"/>
          </p:cNvPicPr>
          <p:nvPr/>
        </p:nvPicPr>
        <p:blipFill>
          <a:blip r:embed="rId3"/>
          <a:stretch>
            <a:fillRect/>
          </a:stretch>
        </p:blipFill>
        <p:spPr>
          <a:xfrm>
            <a:off x="5924811" y="2385286"/>
            <a:ext cx="6267188" cy="3971064"/>
          </a:xfrm>
          <a:prstGeom prst="rect">
            <a:avLst/>
          </a:prstGeom>
        </p:spPr>
      </p:pic>
    </p:spTree>
    <p:extLst>
      <p:ext uri="{BB962C8B-B14F-4D97-AF65-F5344CB8AC3E}">
        <p14:creationId xmlns:p14="http://schemas.microsoft.com/office/powerpoint/2010/main" val="4609350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48A16-FEC1-4210-9282-8130C7E400FD}"/>
              </a:ext>
            </a:extLst>
          </p:cNvPr>
          <p:cNvSpPr>
            <a:spLocks noGrp="1"/>
          </p:cNvSpPr>
          <p:nvPr>
            <p:ph type="title"/>
          </p:nvPr>
        </p:nvSpPr>
        <p:spPr/>
        <p:txBody>
          <a:bodyPr/>
          <a:lstStyle/>
          <a:p>
            <a:r>
              <a:rPr lang="en-US" dirty="0"/>
              <a:t>Relationship between ABV and IBU  in different styles</a:t>
            </a:r>
          </a:p>
        </p:txBody>
      </p:sp>
      <p:sp>
        <p:nvSpPr>
          <p:cNvPr id="3" name="SmartArt Placeholder 2">
            <a:extLst>
              <a:ext uri="{FF2B5EF4-FFF2-40B4-BE49-F238E27FC236}">
                <a16:creationId xmlns:a16="http://schemas.microsoft.com/office/drawing/2014/main" id="{EC064F16-EBAE-4FE0-96EA-CB132B92635A}"/>
              </a:ext>
            </a:extLst>
          </p:cNvPr>
          <p:cNvSpPr>
            <a:spLocks noGrp="1"/>
          </p:cNvSpPr>
          <p:nvPr>
            <p:ph type="dgm" sz="quarter" idx="15"/>
          </p:nvPr>
        </p:nvSpPr>
        <p:spPr/>
      </p:sp>
      <p:sp>
        <p:nvSpPr>
          <p:cNvPr id="4" name="Footer Placeholder 3">
            <a:extLst>
              <a:ext uri="{FF2B5EF4-FFF2-40B4-BE49-F238E27FC236}">
                <a16:creationId xmlns:a16="http://schemas.microsoft.com/office/drawing/2014/main" id="{A0805D6B-39D7-4DD2-8B1A-FD90C56007D7}"/>
              </a:ext>
            </a:extLst>
          </p:cNvPr>
          <p:cNvSpPr>
            <a:spLocks noGrp="1"/>
          </p:cNvSpPr>
          <p:nvPr>
            <p:ph type="ftr" sz="quarter" idx="11"/>
          </p:nvPr>
        </p:nvSpPr>
        <p:spPr/>
        <p:txBody>
          <a:bodyPr/>
          <a:lstStyle/>
          <a:p>
            <a:r>
              <a:rPr lang="en-US"/>
              <a:t>For Internal Use Only</a:t>
            </a:r>
            <a:endParaRPr lang="en-US" dirty="0"/>
          </a:p>
        </p:txBody>
      </p:sp>
      <p:pic>
        <p:nvPicPr>
          <p:cNvPr id="5" name="Content Placeholder 4" descr="Chart, scatter chart&#10;&#10;Description automatically generated">
            <a:extLst>
              <a:ext uri="{FF2B5EF4-FFF2-40B4-BE49-F238E27FC236}">
                <a16:creationId xmlns:a16="http://schemas.microsoft.com/office/drawing/2014/main" id="{D83EA2E6-6B5F-4B0F-801D-67EBCF76DF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9036" y="1590805"/>
            <a:ext cx="10722279" cy="4765545"/>
          </a:xfrm>
          <a:prstGeom prst="rect">
            <a:avLst/>
          </a:prstGeom>
        </p:spPr>
      </p:pic>
    </p:spTree>
    <p:extLst>
      <p:ext uri="{BB962C8B-B14F-4D97-AF65-F5344CB8AC3E}">
        <p14:creationId xmlns:p14="http://schemas.microsoft.com/office/powerpoint/2010/main" val="35199668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FA191-5CCC-43CB-BD83-4F80ED362608}"/>
              </a:ext>
            </a:extLst>
          </p:cNvPr>
          <p:cNvSpPr>
            <a:spLocks noGrp="1"/>
          </p:cNvSpPr>
          <p:nvPr>
            <p:ph type="title"/>
          </p:nvPr>
        </p:nvSpPr>
        <p:spPr>
          <a:xfrm>
            <a:off x="5160962" y="713984"/>
            <a:ext cx="5111750" cy="822282"/>
          </a:xfrm>
        </p:spPr>
        <p:txBody>
          <a:bodyPr>
            <a:normAutofit fontScale="90000"/>
          </a:bodyPr>
          <a:lstStyle/>
          <a:p>
            <a:r>
              <a:rPr lang="en-US" dirty="0"/>
              <a:t>KNN Model for distinguishing IPA and ale</a:t>
            </a:r>
          </a:p>
        </p:txBody>
      </p:sp>
      <p:sp>
        <p:nvSpPr>
          <p:cNvPr id="3" name="Content Placeholder 2">
            <a:extLst>
              <a:ext uri="{FF2B5EF4-FFF2-40B4-BE49-F238E27FC236}">
                <a16:creationId xmlns:a16="http://schemas.microsoft.com/office/drawing/2014/main" id="{E14BBEAF-B516-45F4-9EF6-A9F65111580F}"/>
              </a:ext>
            </a:extLst>
          </p:cNvPr>
          <p:cNvSpPr>
            <a:spLocks noGrp="1"/>
          </p:cNvSpPr>
          <p:nvPr>
            <p:ph type="body" idx="1"/>
          </p:nvPr>
        </p:nvSpPr>
        <p:spPr>
          <a:xfrm>
            <a:off x="5476875" y="3682546"/>
            <a:ext cx="5111750" cy="1525588"/>
          </a:xfrm>
        </p:spPr>
        <p:txBody>
          <a:bodyPr vert="horz" lIns="91440" tIns="45720" rIns="91440" bIns="45720" rtlCol="0" anchor="b">
            <a:normAutofit/>
          </a:bodyPr>
          <a:lstStyle/>
          <a:p>
            <a:endParaRPr lang="en-US" dirty="0"/>
          </a:p>
        </p:txBody>
      </p:sp>
      <p:sp>
        <p:nvSpPr>
          <p:cNvPr id="5" name="Footer Placeholder 4">
            <a:extLst>
              <a:ext uri="{FF2B5EF4-FFF2-40B4-BE49-F238E27FC236}">
                <a16:creationId xmlns:a16="http://schemas.microsoft.com/office/drawing/2014/main" id="{11AEA823-8519-4F9D-81FA-3673131076FC}"/>
              </a:ext>
            </a:extLst>
          </p:cNvPr>
          <p:cNvSpPr>
            <a:spLocks noGrp="1"/>
          </p:cNvSpPr>
          <p:nvPr>
            <p:ph type="ftr" sz="quarter" idx="11"/>
          </p:nvPr>
        </p:nvSpPr>
        <p:spPr>
          <a:xfrm>
            <a:off x="4038600" y="6356350"/>
            <a:ext cx="4114800" cy="365125"/>
          </a:xfrm>
        </p:spPr>
        <p:txBody>
          <a:bodyPr/>
          <a:lstStyle/>
          <a:p>
            <a:r>
              <a:rPr lang="en-US"/>
              <a:t>For Internal Use Only</a:t>
            </a:r>
            <a:endParaRPr lang="en-US" dirty="0"/>
          </a:p>
        </p:txBody>
      </p:sp>
      <p:pic>
        <p:nvPicPr>
          <p:cNvPr id="6" name="Picture 5">
            <a:extLst>
              <a:ext uri="{FF2B5EF4-FFF2-40B4-BE49-F238E27FC236}">
                <a16:creationId xmlns:a16="http://schemas.microsoft.com/office/drawing/2014/main" id="{B1ACEB8C-84D0-4C0C-AC56-83F00535B264}"/>
              </a:ext>
            </a:extLst>
          </p:cNvPr>
          <p:cNvPicPr>
            <a:picLocks noChangeAspect="1"/>
          </p:cNvPicPr>
          <p:nvPr/>
        </p:nvPicPr>
        <p:blipFill>
          <a:blip r:embed="rId2"/>
          <a:stretch>
            <a:fillRect/>
          </a:stretch>
        </p:blipFill>
        <p:spPr>
          <a:xfrm>
            <a:off x="4293046" y="1744447"/>
            <a:ext cx="7479408" cy="3876198"/>
          </a:xfrm>
          <a:prstGeom prst="rect">
            <a:avLst/>
          </a:prstGeom>
        </p:spPr>
      </p:pic>
      <p:sp>
        <p:nvSpPr>
          <p:cNvPr id="11" name="TextBox 10">
            <a:extLst>
              <a:ext uri="{FF2B5EF4-FFF2-40B4-BE49-F238E27FC236}">
                <a16:creationId xmlns:a16="http://schemas.microsoft.com/office/drawing/2014/main" id="{C40E7613-6C67-4F78-96C3-42634106834C}"/>
              </a:ext>
            </a:extLst>
          </p:cNvPr>
          <p:cNvSpPr txBox="1"/>
          <p:nvPr/>
        </p:nvSpPr>
        <p:spPr>
          <a:xfrm>
            <a:off x="413359" y="2192055"/>
            <a:ext cx="3093929" cy="2031325"/>
          </a:xfrm>
          <a:prstGeom prst="rect">
            <a:avLst/>
          </a:prstGeom>
          <a:noFill/>
        </p:spPr>
        <p:txBody>
          <a:bodyPr wrap="square" rtlCol="0">
            <a:spAutoFit/>
          </a:bodyPr>
          <a:lstStyle/>
          <a:p>
            <a:r>
              <a:rPr lang="en-US" dirty="0"/>
              <a:t>Accuracy 86.27%</a:t>
            </a:r>
          </a:p>
          <a:p>
            <a:endParaRPr lang="en-US" dirty="0"/>
          </a:p>
          <a:p>
            <a:r>
              <a:rPr lang="en-US" dirty="0"/>
              <a:t>Misclassification Rate 0.14</a:t>
            </a:r>
          </a:p>
          <a:p>
            <a:endParaRPr lang="en-US" dirty="0"/>
          </a:p>
          <a:p>
            <a:r>
              <a:rPr lang="en-US" dirty="0"/>
              <a:t>Sensitivity 0.82</a:t>
            </a:r>
          </a:p>
          <a:p>
            <a:endParaRPr lang="en-US" dirty="0"/>
          </a:p>
          <a:p>
            <a:r>
              <a:rPr lang="en-US" dirty="0"/>
              <a:t>Specificity 0.89</a:t>
            </a:r>
          </a:p>
        </p:txBody>
      </p:sp>
    </p:spTree>
    <p:extLst>
      <p:ext uri="{BB962C8B-B14F-4D97-AF65-F5344CB8AC3E}">
        <p14:creationId xmlns:p14="http://schemas.microsoft.com/office/powerpoint/2010/main" val="9201739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DB67B-4029-4906-B55B-1183EEB8CDF5}"/>
              </a:ext>
            </a:extLst>
          </p:cNvPr>
          <p:cNvSpPr>
            <a:spLocks noGrp="1"/>
          </p:cNvSpPr>
          <p:nvPr>
            <p:ph type="title"/>
          </p:nvPr>
        </p:nvSpPr>
        <p:spPr>
          <a:xfrm>
            <a:off x="1855788" y="264003"/>
            <a:ext cx="5111750" cy="671970"/>
          </a:xfrm>
        </p:spPr>
        <p:txBody>
          <a:bodyPr/>
          <a:lstStyle/>
          <a:p>
            <a:r>
              <a:rPr lang="en-US" dirty="0"/>
              <a:t>Ounces by state</a:t>
            </a:r>
          </a:p>
        </p:txBody>
      </p:sp>
      <p:sp>
        <p:nvSpPr>
          <p:cNvPr id="4" name="Footer Placeholder 3">
            <a:extLst>
              <a:ext uri="{FF2B5EF4-FFF2-40B4-BE49-F238E27FC236}">
                <a16:creationId xmlns:a16="http://schemas.microsoft.com/office/drawing/2014/main" id="{97F51737-BC78-484A-B4E6-7AB5E9D2242E}"/>
              </a:ext>
            </a:extLst>
          </p:cNvPr>
          <p:cNvSpPr>
            <a:spLocks noGrp="1"/>
          </p:cNvSpPr>
          <p:nvPr>
            <p:ph type="ftr" sz="quarter" idx="11"/>
          </p:nvPr>
        </p:nvSpPr>
        <p:spPr/>
        <p:txBody>
          <a:bodyPr/>
          <a:lstStyle/>
          <a:p>
            <a:r>
              <a:rPr lang="en-US"/>
              <a:t>For Internal Use Only</a:t>
            </a:r>
            <a:endParaRPr lang="en-US" dirty="0"/>
          </a:p>
        </p:txBody>
      </p:sp>
      <p:pic>
        <p:nvPicPr>
          <p:cNvPr id="5" name="Content Placeholder 4">
            <a:extLst>
              <a:ext uri="{FF2B5EF4-FFF2-40B4-BE49-F238E27FC236}">
                <a16:creationId xmlns:a16="http://schemas.microsoft.com/office/drawing/2014/main" id="{E914F5DC-2326-4044-B63A-128BBA0D4C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9889" y="1450003"/>
            <a:ext cx="6993467" cy="4808009"/>
          </a:xfrm>
          <a:prstGeom prst="rect">
            <a:avLst/>
          </a:prstGeom>
        </p:spPr>
      </p:pic>
    </p:spTree>
    <p:extLst>
      <p:ext uri="{BB962C8B-B14F-4D97-AF65-F5344CB8AC3E}">
        <p14:creationId xmlns:p14="http://schemas.microsoft.com/office/powerpoint/2010/main" val="1790357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369BA-8C0A-4548-A13A-2FB261D824B4}"/>
              </a:ext>
            </a:extLst>
          </p:cNvPr>
          <p:cNvSpPr>
            <a:spLocks noGrp="1"/>
          </p:cNvSpPr>
          <p:nvPr>
            <p:ph type="title"/>
          </p:nvPr>
        </p:nvSpPr>
        <p:spPr>
          <a:xfrm>
            <a:off x="1133696" y="446232"/>
            <a:ext cx="6078386" cy="801935"/>
          </a:xfrm>
        </p:spPr>
        <p:txBody>
          <a:bodyPr/>
          <a:lstStyle/>
          <a:p>
            <a:r>
              <a:rPr lang="en-US" dirty="0"/>
              <a:t>Ounces per cities in Colorado</a:t>
            </a:r>
          </a:p>
        </p:txBody>
      </p:sp>
      <p:sp>
        <p:nvSpPr>
          <p:cNvPr id="4" name="Footer Placeholder 3">
            <a:extLst>
              <a:ext uri="{FF2B5EF4-FFF2-40B4-BE49-F238E27FC236}">
                <a16:creationId xmlns:a16="http://schemas.microsoft.com/office/drawing/2014/main" id="{A475E248-DB86-4A15-A74C-0331965552BB}"/>
              </a:ext>
            </a:extLst>
          </p:cNvPr>
          <p:cNvSpPr>
            <a:spLocks noGrp="1"/>
          </p:cNvSpPr>
          <p:nvPr>
            <p:ph type="ftr" sz="quarter" idx="11"/>
          </p:nvPr>
        </p:nvSpPr>
        <p:spPr/>
        <p:txBody>
          <a:bodyPr/>
          <a:lstStyle/>
          <a:p>
            <a:r>
              <a:rPr lang="en-US"/>
              <a:t>For Internal Use Only</a:t>
            </a:r>
            <a:endParaRPr lang="en-US" dirty="0"/>
          </a:p>
        </p:txBody>
      </p:sp>
      <p:pic>
        <p:nvPicPr>
          <p:cNvPr id="5" name="Content Placeholder 4">
            <a:extLst>
              <a:ext uri="{FF2B5EF4-FFF2-40B4-BE49-F238E27FC236}">
                <a16:creationId xmlns:a16="http://schemas.microsoft.com/office/drawing/2014/main" id="{4FFF3CD6-42D0-4495-B933-42D716F7D8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8735" y="2242231"/>
            <a:ext cx="6281712" cy="3881437"/>
          </a:xfrm>
          <a:prstGeom prst="rect">
            <a:avLst/>
          </a:prstGeom>
        </p:spPr>
      </p:pic>
      <p:sp>
        <p:nvSpPr>
          <p:cNvPr id="6" name="TextBox 5">
            <a:extLst>
              <a:ext uri="{FF2B5EF4-FFF2-40B4-BE49-F238E27FC236}">
                <a16:creationId xmlns:a16="http://schemas.microsoft.com/office/drawing/2014/main" id="{222B1EF2-3FE9-416C-80D5-3F6F88263A6E}"/>
              </a:ext>
            </a:extLst>
          </p:cNvPr>
          <p:cNvSpPr txBox="1"/>
          <p:nvPr/>
        </p:nvSpPr>
        <p:spPr>
          <a:xfrm>
            <a:off x="9093896" y="3156559"/>
            <a:ext cx="2805830" cy="1200329"/>
          </a:xfrm>
          <a:prstGeom prst="rect">
            <a:avLst/>
          </a:prstGeom>
          <a:noFill/>
        </p:spPr>
        <p:txBody>
          <a:bodyPr wrap="square" rtlCol="0">
            <a:spAutoFit/>
          </a:bodyPr>
          <a:lstStyle/>
          <a:p>
            <a:r>
              <a:rPr lang="en-US" dirty="0"/>
              <a:t>Mann-Whitney test showed that ounces was similar in IPA and Ale in Colorado(p&gt;0.05)</a:t>
            </a:r>
          </a:p>
        </p:txBody>
      </p:sp>
    </p:spTree>
    <p:extLst>
      <p:ext uri="{BB962C8B-B14F-4D97-AF65-F5344CB8AC3E}">
        <p14:creationId xmlns:p14="http://schemas.microsoft.com/office/powerpoint/2010/main" val="1999628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AEE93-8585-46D4-A7EC-F184E317CB2E}"/>
              </a:ext>
            </a:extLst>
          </p:cNvPr>
          <p:cNvSpPr>
            <a:spLocks noGrp="1"/>
          </p:cNvSpPr>
          <p:nvPr>
            <p:ph type="ctrTitle"/>
          </p:nvPr>
        </p:nvSpPr>
        <p:spPr>
          <a:xfrm>
            <a:off x="4267200" y="4077049"/>
            <a:ext cx="4179570" cy="606996"/>
          </a:xfrm>
        </p:spPr>
        <p:txBody>
          <a:bodyPr/>
          <a:lstStyle/>
          <a:p>
            <a:r>
              <a:rPr lang="en-US" dirty="0"/>
              <a:t>THANK YOU</a:t>
            </a:r>
          </a:p>
        </p:txBody>
      </p:sp>
      <p:sp>
        <p:nvSpPr>
          <p:cNvPr id="3" name="Content Placeholder 2">
            <a:extLst>
              <a:ext uri="{FF2B5EF4-FFF2-40B4-BE49-F238E27FC236}">
                <a16:creationId xmlns:a16="http://schemas.microsoft.com/office/drawing/2014/main" id="{24AFFC60-19C3-4901-93F7-7AAF4C09F8C6}"/>
              </a:ext>
            </a:extLst>
          </p:cNvPr>
          <p:cNvSpPr>
            <a:spLocks noGrp="1"/>
          </p:cNvSpPr>
          <p:nvPr>
            <p:ph type="subTitle" idx="1"/>
          </p:nvPr>
        </p:nvSpPr>
        <p:spPr>
          <a:xfrm>
            <a:off x="4389936" y="4681251"/>
            <a:ext cx="4179570" cy="838946"/>
          </a:xfrm>
        </p:spPr>
        <p:txBody>
          <a:bodyPr>
            <a:normAutofit/>
          </a:bodyPr>
          <a:lstStyle/>
          <a:p>
            <a:r>
              <a:rPr lang="en-US" dirty="0"/>
              <a:t>Christopher Haub</a:t>
            </a:r>
          </a:p>
          <a:p>
            <a:r>
              <a:rPr lang="en-US" dirty="0"/>
              <a:t>Omid Mehrpour</a:t>
            </a:r>
          </a:p>
        </p:txBody>
      </p:sp>
      <p:sp>
        <p:nvSpPr>
          <p:cNvPr id="5" name="Footer Placeholder 4">
            <a:extLst>
              <a:ext uri="{FF2B5EF4-FFF2-40B4-BE49-F238E27FC236}">
                <a16:creationId xmlns:a16="http://schemas.microsoft.com/office/drawing/2014/main" id="{0DFADE42-1A3F-40C8-A071-E57644F3D843}"/>
              </a:ext>
            </a:extLst>
          </p:cNvPr>
          <p:cNvSpPr>
            <a:spLocks noGrp="1"/>
          </p:cNvSpPr>
          <p:nvPr>
            <p:ph type="ftr" sz="quarter" idx="11"/>
          </p:nvPr>
        </p:nvSpPr>
        <p:spPr>
          <a:xfrm>
            <a:off x="6479721" y="6356350"/>
            <a:ext cx="2661557" cy="365125"/>
          </a:xfrm>
        </p:spPr>
        <p:txBody>
          <a:bodyPr/>
          <a:lstStyle/>
          <a:p>
            <a:r>
              <a:rPr lang="en-US"/>
              <a:t>For Internal Use Only</a:t>
            </a:r>
            <a:endParaRPr lang="en-US" dirty="0"/>
          </a:p>
        </p:txBody>
      </p:sp>
      <p:sp>
        <p:nvSpPr>
          <p:cNvPr id="4" name="TextBox 3">
            <a:extLst>
              <a:ext uri="{FF2B5EF4-FFF2-40B4-BE49-F238E27FC236}">
                <a16:creationId xmlns:a16="http://schemas.microsoft.com/office/drawing/2014/main" id="{B5D1A6E4-3A4E-4FDC-B71C-A03CA5A40D43}"/>
              </a:ext>
            </a:extLst>
          </p:cNvPr>
          <p:cNvSpPr txBox="1"/>
          <p:nvPr/>
        </p:nvSpPr>
        <p:spPr>
          <a:xfrm>
            <a:off x="4191698" y="1056439"/>
            <a:ext cx="3475839" cy="923330"/>
          </a:xfrm>
          <a:prstGeom prst="rect">
            <a:avLst/>
          </a:prstGeom>
          <a:noFill/>
        </p:spPr>
        <p:txBody>
          <a:bodyPr wrap="square" rtlCol="0">
            <a:spAutoFit/>
          </a:bodyPr>
          <a:lstStyle/>
          <a:p>
            <a:r>
              <a:rPr lang="en-US" dirty="0">
                <a:solidFill>
                  <a:schemeClr val="bg1"/>
                </a:solidFill>
              </a:rPr>
              <a:t>YOUTUBE PRESENTATION</a:t>
            </a:r>
          </a:p>
          <a:p>
            <a:endParaRPr lang="en-US" dirty="0">
              <a:solidFill>
                <a:schemeClr val="bg1"/>
              </a:solidFill>
            </a:endParaRPr>
          </a:p>
          <a:p>
            <a:r>
              <a:rPr lang="en-US" dirty="0">
                <a:solidFill>
                  <a:schemeClr val="bg1"/>
                </a:solidFill>
              </a:rPr>
              <a:t>https://youtu.be/rYsXI5dLb5o</a:t>
            </a:r>
          </a:p>
        </p:txBody>
      </p:sp>
    </p:spTree>
    <p:extLst>
      <p:ext uri="{BB962C8B-B14F-4D97-AF65-F5344CB8AC3E}">
        <p14:creationId xmlns:p14="http://schemas.microsoft.com/office/powerpoint/2010/main" val="24364939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9F29B-F233-48AF-8261-F33A4E079E3E}"/>
              </a:ext>
              <a:ext uri="{C183D7F6-B498-43B3-948B-1728B52AA6E4}">
                <adec:decorative xmlns:adec="http://schemas.microsoft.com/office/drawing/2017/decorative" val="0"/>
              </a:ext>
            </a:extLst>
          </p:cNvPr>
          <p:cNvSpPr>
            <a:spLocks noGrp="1"/>
          </p:cNvSpPr>
          <p:nvPr>
            <p:ph type="title"/>
          </p:nvPr>
        </p:nvSpPr>
        <p:spPr>
          <a:xfrm>
            <a:off x="1333499" y="1020445"/>
            <a:ext cx="3171825" cy="1325563"/>
          </a:xfrm>
        </p:spPr>
        <p:txBody>
          <a:bodyPr/>
          <a:lstStyle/>
          <a:p>
            <a:r>
              <a:rPr lang="en-ZA" dirty="0"/>
              <a:t>Introduction</a:t>
            </a:r>
          </a:p>
        </p:txBody>
      </p:sp>
      <p:sp>
        <p:nvSpPr>
          <p:cNvPr id="3" name="Subtitle 2">
            <a:extLst>
              <a:ext uri="{FF2B5EF4-FFF2-40B4-BE49-F238E27FC236}">
                <a16:creationId xmlns:a16="http://schemas.microsoft.com/office/drawing/2014/main" id="{35E3EA69-4E0E-41BD-8095-A124225A2647}"/>
              </a:ext>
              <a:ext uri="{C183D7F6-B498-43B3-948B-1728B52AA6E4}">
                <adec:decorative xmlns:adec="http://schemas.microsoft.com/office/drawing/2017/decorative" val="0"/>
              </a:ext>
            </a:extLst>
          </p:cNvPr>
          <p:cNvSpPr>
            <a:spLocks noGrp="1"/>
          </p:cNvSpPr>
          <p:nvPr>
            <p:ph idx="1"/>
          </p:nvPr>
        </p:nvSpPr>
        <p:spPr>
          <a:xfrm>
            <a:off x="1333499" y="2924175"/>
            <a:ext cx="3171825" cy="3432174"/>
          </a:xfrm>
        </p:spPr>
        <p:txBody>
          <a:bodyPr>
            <a:normAutofit/>
          </a:bodyPr>
          <a:lstStyle/>
          <a:p>
            <a:r>
              <a:rPr lang="en-US" dirty="0"/>
              <a:t>Two datasets were used to analyze beer brewed in The United States. The date included the brewery, including the city and state the brewery was located in, as well as the style of beer. The data also included the alcohol beverage volume (ABV), international bitterness units (IBU), beer ID and brewery ID. </a:t>
            </a:r>
          </a:p>
          <a:p>
            <a:r>
              <a:rPr lang="en-US" dirty="0"/>
              <a:t>Analysis of statistical significance and correlations of data was performed to better understand beer.</a:t>
            </a:r>
          </a:p>
        </p:txBody>
      </p:sp>
      <p:sp>
        <p:nvSpPr>
          <p:cNvPr id="5" name="Footer Placeholder 4">
            <a:extLst>
              <a:ext uri="{FF2B5EF4-FFF2-40B4-BE49-F238E27FC236}">
                <a16:creationId xmlns:a16="http://schemas.microsoft.com/office/drawing/2014/main" id="{AF29EA23-F34E-486A-B8B2-0C3019266975}"/>
              </a:ext>
            </a:extLst>
          </p:cNvPr>
          <p:cNvSpPr>
            <a:spLocks noGrp="1"/>
          </p:cNvSpPr>
          <p:nvPr>
            <p:ph type="ftr" sz="quarter" idx="11"/>
          </p:nvPr>
        </p:nvSpPr>
        <p:spPr>
          <a:xfrm>
            <a:off x="2669886" y="6356349"/>
            <a:ext cx="2482842" cy="365125"/>
          </a:xfrm>
        </p:spPr>
        <p:txBody>
          <a:bodyPr/>
          <a:lstStyle/>
          <a:p>
            <a:r>
              <a:rPr lang="en-ZA"/>
              <a:t>For Internal Use Only</a:t>
            </a:r>
            <a:endParaRPr lang="en-ZA" dirty="0"/>
          </a:p>
        </p:txBody>
      </p:sp>
    </p:spTree>
    <p:extLst>
      <p:ext uri="{BB962C8B-B14F-4D97-AF65-F5344CB8AC3E}">
        <p14:creationId xmlns:p14="http://schemas.microsoft.com/office/powerpoint/2010/main" val="22434949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1885156" y="425886"/>
            <a:ext cx="8421688" cy="1164920"/>
          </a:xfrm>
        </p:spPr>
        <p:txBody>
          <a:bodyPr>
            <a:normAutofit/>
          </a:bodyPr>
          <a:lstStyle/>
          <a:p>
            <a:r>
              <a:rPr lang="en-US" dirty="0"/>
              <a:t>How many breweries are in each state?</a:t>
            </a:r>
          </a:p>
        </p:txBody>
      </p:sp>
      <p:sp>
        <p:nvSpPr>
          <p:cNvPr id="3" name="Content Placeholder 2">
            <a:extLst>
              <a:ext uri="{FF2B5EF4-FFF2-40B4-BE49-F238E27FC236}">
                <a16:creationId xmlns:a16="http://schemas.microsoft.com/office/drawing/2014/main" id="{D4A2EB3F-4D60-451F-8F45-7D6654D2FCD9}"/>
              </a:ext>
            </a:extLst>
          </p:cNvPr>
          <p:cNvSpPr>
            <a:spLocks noGrp="1"/>
          </p:cNvSpPr>
          <p:nvPr>
            <p:ph type="body" sz="quarter" idx="13"/>
          </p:nvPr>
        </p:nvSpPr>
        <p:spPr>
          <a:xfrm>
            <a:off x="1485900" y="1365337"/>
            <a:ext cx="4031945" cy="4939671"/>
          </a:xfrm>
        </p:spPr>
        <p:txBody>
          <a:bodyPr vert="horz" lIns="91440" tIns="45720" rIns="91440" bIns="45720" rtlCol="0" anchor="t">
            <a:normAutofit lnSpcReduction="10000"/>
          </a:bodyPr>
          <a:lstStyle/>
          <a:p>
            <a:pPr>
              <a:lnSpc>
                <a:spcPct val="50000"/>
              </a:lnSpc>
            </a:pPr>
            <a:r>
              <a:rPr lang="en-US" sz="1600" dirty="0"/>
              <a:t>AK 7</a:t>
            </a:r>
          </a:p>
          <a:p>
            <a:pPr>
              <a:lnSpc>
                <a:spcPct val="30000"/>
              </a:lnSpc>
            </a:pPr>
            <a:r>
              <a:rPr lang="en-US" sz="1600" dirty="0"/>
              <a:t>AL 3</a:t>
            </a:r>
          </a:p>
          <a:p>
            <a:pPr>
              <a:lnSpc>
                <a:spcPct val="30000"/>
              </a:lnSpc>
            </a:pPr>
            <a:r>
              <a:rPr lang="en-US" sz="1600" dirty="0"/>
              <a:t>AR 2</a:t>
            </a:r>
          </a:p>
          <a:p>
            <a:pPr>
              <a:lnSpc>
                <a:spcPct val="30000"/>
              </a:lnSpc>
            </a:pPr>
            <a:r>
              <a:rPr lang="en-US" sz="1600" dirty="0"/>
              <a:t>AZ 11</a:t>
            </a:r>
          </a:p>
          <a:p>
            <a:pPr>
              <a:lnSpc>
                <a:spcPct val="30000"/>
              </a:lnSpc>
            </a:pPr>
            <a:r>
              <a:rPr lang="en-US" sz="1600" dirty="0"/>
              <a:t>CA 39</a:t>
            </a:r>
          </a:p>
          <a:p>
            <a:pPr>
              <a:lnSpc>
                <a:spcPct val="30000"/>
              </a:lnSpc>
            </a:pPr>
            <a:r>
              <a:rPr lang="en-US" sz="1600" dirty="0"/>
              <a:t>CO 47</a:t>
            </a:r>
          </a:p>
          <a:p>
            <a:pPr>
              <a:lnSpc>
                <a:spcPct val="30000"/>
              </a:lnSpc>
            </a:pPr>
            <a:r>
              <a:rPr lang="en-US" sz="1600" dirty="0"/>
              <a:t>CT 8</a:t>
            </a:r>
          </a:p>
          <a:p>
            <a:pPr>
              <a:lnSpc>
                <a:spcPct val="30000"/>
              </a:lnSpc>
            </a:pPr>
            <a:r>
              <a:rPr lang="en-US" sz="1600" dirty="0"/>
              <a:t>DC 1</a:t>
            </a:r>
          </a:p>
          <a:p>
            <a:pPr>
              <a:lnSpc>
                <a:spcPct val="30000"/>
              </a:lnSpc>
            </a:pPr>
            <a:r>
              <a:rPr lang="en-US" sz="1600" dirty="0"/>
              <a:t>DE 2</a:t>
            </a:r>
          </a:p>
          <a:p>
            <a:pPr>
              <a:lnSpc>
                <a:spcPct val="30000"/>
              </a:lnSpc>
            </a:pPr>
            <a:r>
              <a:rPr lang="en-US" sz="1600" dirty="0"/>
              <a:t>FL 15</a:t>
            </a:r>
          </a:p>
          <a:p>
            <a:pPr>
              <a:lnSpc>
                <a:spcPct val="30000"/>
              </a:lnSpc>
            </a:pPr>
            <a:r>
              <a:rPr lang="en-US" sz="1600" dirty="0"/>
              <a:t>GA 7</a:t>
            </a:r>
          </a:p>
          <a:p>
            <a:pPr>
              <a:lnSpc>
                <a:spcPct val="30000"/>
              </a:lnSpc>
            </a:pPr>
            <a:r>
              <a:rPr lang="en-US" sz="1600" dirty="0"/>
              <a:t>HI 4</a:t>
            </a:r>
          </a:p>
          <a:p>
            <a:pPr>
              <a:lnSpc>
                <a:spcPct val="30000"/>
              </a:lnSpc>
            </a:pPr>
            <a:r>
              <a:rPr lang="en-US" sz="1600" dirty="0"/>
              <a:t>IA 5</a:t>
            </a:r>
          </a:p>
          <a:p>
            <a:pPr>
              <a:lnSpc>
                <a:spcPct val="30000"/>
              </a:lnSpc>
            </a:pPr>
            <a:r>
              <a:rPr lang="en-US" sz="1600" dirty="0"/>
              <a:t>ID 5</a:t>
            </a:r>
          </a:p>
          <a:p>
            <a:pPr>
              <a:lnSpc>
                <a:spcPct val="30000"/>
              </a:lnSpc>
            </a:pPr>
            <a:r>
              <a:rPr lang="en-US" sz="1600" dirty="0"/>
              <a:t>IL 18</a:t>
            </a:r>
          </a:p>
          <a:p>
            <a:pPr>
              <a:lnSpc>
                <a:spcPct val="30000"/>
              </a:lnSpc>
            </a:pPr>
            <a:r>
              <a:rPr lang="en-US" sz="1600" dirty="0"/>
              <a:t>IN 22</a:t>
            </a:r>
          </a:p>
          <a:p>
            <a:pPr>
              <a:lnSpc>
                <a:spcPct val="30000"/>
              </a:lnSpc>
            </a:pPr>
            <a:r>
              <a:rPr lang="en-US" sz="1600" dirty="0"/>
              <a:t>KS 3</a:t>
            </a:r>
          </a:p>
          <a:p>
            <a:pPr>
              <a:lnSpc>
                <a:spcPct val="30000"/>
              </a:lnSpc>
            </a:pPr>
            <a:r>
              <a:rPr lang="en-US" sz="1600" dirty="0"/>
              <a:t>KY 4</a:t>
            </a:r>
          </a:p>
          <a:p>
            <a:pPr>
              <a:lnSpc>
                <a:spcPct val="30000"/>
              </a:lnSpc>
            </a:pPr>
            <a:r>
              <a:rPr lang="en-US" sz="1600" dirty="0"/>
              <a:t>LA 5</a:t>
            </a:r>
          </a:p>
          <a:p>
            <a:pPr>
              <a:lnSpc>
                <a:spcPct val="30000"/>
              </a:lnSpc>
            </a:pPr>
            <a:r>
              <a:rPr lang="en-US" sz="1600" dirty="0"/>
              <a:t>MA 23</a:t>
            </a:r>
          </a:p>
          <a:p>
            <a:pPr>
              <a:lnSpc>
                <a:spcPct val="30000"/>
              </a:lnSpc>
            </a:pPr>
            <a:r>
              <a:rPr lang="en-US" sz="1600" dirty="0"/>
              <a:t>MD 7</a:t>
            </a:r>
          </a:p>
          <a:p>
            <a:pPr>
              <a:lnSpc>
                <a:spcPct val="30000"/>
              </a:lnSpc>
            </a:pPr>
            <a:r>
              <a:rPr lang="en-US" sz="1600" dirty="0"/>
              <a:t>ME 9</a:t>
            </a:r>
          </a:p>
          <a:p>
            <a:pPr>
              <a:lnSpc>
                <a:spcPct val="30000"/>
              </a:lnSpc>
            </a:pPr>
            <a:r>
              <a:rPr lang="en-US" sz="1600" dirty="0"/>
              <a:t>MI 32</a:t>
            </a:r>
          </a:p>
          <a:p>
            <a:pPr>
              <a:lnSpc>
                <a:spcPct val="30000"/>
              </a:lnSpc>
            </a:pPr>
            <a:r>
              <a:rPr lang="en-US" sz="1600" dirty="0"/>
              <a:t>MN 12</a:t>
            </a:r>
          </a:p>
          <a:p>
            <a:pPr>
              <a:lnSpc>
                <a:spcPct val="30000"/>
              </a:lnSpc>
            </a:pPr>
            <a:r>
              <a:rPr lang="en-US" sz="1600" dirty="0"/>
              <a:t>MO  9</a:t>
            </a:r>
          </a:p>
          <a:p>
            <a:pPr>
              <a:lnSpc>
                <a:spcPct val="50000"/>
              </a:lnSpc>
            </a:pPr>
            <a:endParaRPr lang="en-US" sz="1100" dirty="0"/>
          </a:p>
          <a:p>
            <a:endParaRPr lang="en-US" sz="1400" dirty="0"/>
          </a:p>
          <a:p>
            <a:endParaRPr lang="en-US" sz="1400" dirty="0"/>
          </a:p>
        </p:txBody>
      </p:sp>
      <p:sp>
        <p:nvSpPr>
          <p:cNvPr id="81" name="Footer Placeholder 80">
            <a:extLst>
              <a:ext uri="{FF2B5EF4-FFF2-40B4-BE49-F238E27FC236}">
                <a16:creationId xmlns:a16="http://schemas.microsoft.com/office/drawing/2014/main" id="{E94F1D24-E4A1-4B59-B57E-A28453963B88}"/>
              </a:ext>
            </a:extLst>
          </p:cNvPr>
          <p:cNvSpPr>
            <a:spLocks noGrp="1"/>
          </p:cNvSpPr>
          <p:nvPr>
            <p:ph type="ftr" sz="quarter" idx="21"/>
          </p:nvPr>
        </p:nvSpPr>
        <p:spPr>
          <a:xfrm>
            <a:off x="4038600" y="6356350"/>
            <a:ext cx="4114800" cy="365125"/>
          </a:xfrm>
        </p:spPr>
        <p:txBody>
          <a:bodyPr/>
          <a:lstStyle/>
          <a:p>
            <a:r>
              <a:rPr lang="en-US"/>
              <a:t>For Internal Use Only</a:t>
            </a:r>
            <a:endParaRPr lang="en-US" dirty="0"/>
          </a:p>
        </p:txBody>
      </p:sp>
      <p:sp>
        <p:nvSpPr>
          <p:cNvPr id="22" name="Text Placeholder 21">
            <a:extLst>
              <a:ext uri="{FF2B5EF4-FFF2-40B4-BE49-F238E27FC236}">
                <a16:creationId xmlns:a16="http://schemas.microsoft.com/office/drawing/2014/main" id="{4BB70F7B-8823-4202-90C9-71347DE5FFB4}"/>
              </a:ext>
            </a:extLst>
          </p:cNvPr>
          <p:cNvSpPr>
            <a:spLocks noGrp="1"/>
          </p:cNvSpPr>
          <p:nvPr>
            <p:ph type="body" sz="quarter" idx="16"/>
          </p:nvPr>
        </p:nvSpPr>
        <p:spPr>
          <a:xfrm>
            <a:off x="6673004" y="1365337"/>
            <a:ext cx="4031945" cy="4534422"/>
          </a:xfrm>
        </p:spPr>
        <p:txBody>
          <a:bodyPr>
            <a:normAutofit/>
          </a:bodyPr>
          <a:lstStyle/>
          <a:p>
            <a:pPr>
              <a:lnSpc>
                <a:spcPct val="20000"/>
              </a:lnSpc>
            </a:pPr>
            <a:r>
              <a:rPr lang="en-US" sz="1600" dirty="0"/>
              <a:t>MS 2</a:t>
            </a:r>
          </a:p>
          <a:p>
            <a:pPr>
              <a:lnSpc>
                <a:spcPct val="20000"/>
              </a:lnSpc>
            </a:pPr>
            <a:r>
              <a:rPr lang="en-US" sz="1600" dirty="0"/>
              <a:t>MT 9</a:t>
            </a:r>
          </a:p>
          <a:p>
            <a:pPr>
              <a:lnSpc>
                <a:spcPct val="20000"/>
              </a:lnSpc>
            </a:pPr>
            <a:r>
              <a:rPr lang="en-US" sz="1600" dirty="0"/>
              <a:t>NC 19</a:t>
            </a:r>
          </a:p>
          <a:p>
            <a:pPr>
              <a:lnSpc>
                <a:spcPct val="20000"/>
              </a:lnSpc>
            </a:pPr>
            <a:r>
              <a:rPr lang="en-US" sz="1600" dirty="0"/>
              <a:t>ND 1</a:t>
            </a:r>
          </a:p>
          <a:p>
            <a:pPr>
              <a:lnSpc>
                <a:spcPct val="20000"/>
              </a:lnSpc>
            </a:pPr>
            <a:r>
              <a:rPr lang="en-US" sz="1600" dirty="0"/>
              <a:t>NE 5</a:t>
            </a:r>
          </a:p>
          <a:p>
            <a:pPr>
              <a:lnSpc>
                <a:spcPct val="20000"/>
              </a:lnSpc>
            </a:pPr>
            <a:r>
              <a:rPr lang="en-US" sz="1600" dirty="0"/>
              <a:t>NH 3</a:t>
            </a:r>
          </a:p>
          <a:p>
            <a:pPr>
              <a:lnSpc>
                <a:spcPct val="20000"/>
              </a:lnSpc>
            </a:pPr>
            <a:r>
              <a:rPr lang="en-US" sz="1600" dirty="0"/>
              <a:t>NJ 3</a:t>
            </a:r>
          </a:p>
          <a:p>
            <a:pPr>
              <a:lnSpc>
                <a:spcPct val="20000"/>
              </a:lnSpc>
            </a:pPr>
            <a:r>
              <a:rPr lang="en-US" sz="1600" dirty="0"/>
              <a:t>NM 4</a:t>
            </a:r>
          </a:p>
          <a:p>
            <a:pPr>
              <a:lnSpc>
                <a:spcPct val="20000"/>
              </a:lnSpc>
            </a:pPr>
            <a:r>
              <a:rPr lang="en-US" sz="1600" dirty="0"/>
              <a:t>NV 2</a:t>
            </a:r>
          </a:p>
          <a:p>
            <a:pPr>
              <a:lnSpc>
                <a:spcPct val="20000"/>
              </a:lnSpc>
            </a:pPr>
            <a:r>
              <a:rPr lang="en-US" sz="1600" dirty="0"/>
              <a:t>NY 16</a:t>
            </a:r>
          </a:p>
          <a:p>
            <a:pPr>
              <a:lnSpc>
                <a:spcPct val="20000"/>
              </a:lnSpc>
            </a:pPr>
            <a:r>
              <a:rPr lang="en-US" sz="1600" dirty="0"/>
              <a:t>OH 15</a:t>
            </a:r>
          </a:p>
          <a:p>
            <a:pPr>
              <a:lnSpc>
                <a:spcPct val="20000"/>
              </a:lnSpc>
            </a:pPr>
            <a:r>
              <a:rPr lang="en-US" sz="1600" dirty="0"/>
              <a:t>OK 6</a:t>
            </a:r>
          </a:p>
          <a:p>
            <a:pPr>
              <a:lnSpc>
                <a:spcPct val="20000"/>
              </a:lnSpc>
            </a:pPr>
            <a:r>
              <a:rPr lang="en-US" sz="1600" dirty="0"/>
              <a:t>OR 29</a:t>
            </a:r>
          </a:p>
          <a:p>
            <a:pPr>
              <a:lnSpc>
                <a:spcPct val="20000"/>
              </a:lnSpc>
            </a:pPr>
            <a:r>
              <a:rPr lang="en-US" sz="1600" dirty="0"/>
              <a:t>PA 25</a:t>
            </a:r>
          </a:p>
          <a:p>
            <a:pPr>
              <a:lnSpc>
                <a:spcPct val="20000"/>
              </a:lnSpc>
            </a:pPr>
            <a:r>
              <a:rPr lang="en-US" sz="1600" dirty="0"/>
              <a:t>RI 5</a:t>
            </a:r>
          </a:p>
          <a:p>
            <a:pPr>
              <a:lnSpc>
                <a:spcPct val="20000"/>
              </a:lnSpc>
            </a:pPr>
            <a:r>
              <a:rPr lang="en-US" sz="1600" dirty="0"/>
              <a:t>SC 4</a:t>
            </a:r>
          </a:p>
          <a:p>
            <a:pPr>
              <a:lnSpc>
                <a:spcPct val="20000"/>
              </a:lnSpc>
            </a:pPr>
            <a:r>
              <a:rPr lang="en-US" sz="1600" dirty="0"/>
              <a:t>SD 1</a:t>
            </a:r>
          </a:p>
          <a:p>
            <a:pPr>
              <a:lnSpc>
                <a:spcPct val="20000"/>
              </a:lnSpc>
            </a:pPr>
            <a:r>
              <a:rPr lang="en-US" sz="1600" dirty="0"/>
              <a:t>TN 3</a:t>
            </a:r>
          </a:p>
          <a:p>
            <a:pPr>
              <a:lnSpc>
                <a:spcPct val="20000"/>
              </a:lnSpc>
            </a:pPr>
            <a:r>
              <a:rPr lang="en-US" sz="1600" dirty="0"/>
              <a:t>TX 28</a:t>
            </a:r>
          </a:p>
          <a:p>
            <a:pPr>
              <a:lnSpc>
                <a:spcPct val="20000"/>
              </a:lnSpc>
            </a:pPr>
            <a:r>
              <a:rPr lang="en-US" sz="1600" dirty="0"/>
              <a:t>UT 4</a:t>
            </a:r>
          </a:p>
          <a:p>
            <a:pPr>
              <a:lnSpc>
                <a:spcPct val="20000"/>
              </a:lnSpc>
            </a:pPr>
            <a:r>
              <a:rPr lang="en-US" sz="1600" dirty="0"/>
              <a:t>VA 16</a:t>
            </a:r>
          </a:p>
          <a:p>
            <a:pPr>
              <a:lnSpc>
                <a:spcPct val="20000"/>
              </a:lnSpc>
            </a:pPr>
            <a:r>
              <a:rPr lang="en-US" sz="1600" dirty="0"/>
              <a:t>VT 10</a:t>
            </a:r>
          </a:p>
          <a:p>
            <a:pPr>
              <a:lnSpc>
                <a:spcPct val="20000"/>
              </a:lnSpc>
            </a:pPr>
            <a:r>
              <a:rPr lang="en-US" sz="1600" dirty="0"/>
              <a:t>WA 23</a:t>
            </a:r>
          </a:p>
          <a:p>
            <a:pPr>
              <a:lnSpc>
                <a:spcPct val="20000"/>
              </a:lnSpc>
            </a:pPr>
            <a:r>
              <a:rPr lang="en-US" sz="1600" dirty="0"/>
              <a:t>WI 20</a:t>
            </a:r>
          </a:p>
          <a:p>
            <a:pPr>
              <a:lnSpc>
                <a:spcPct val="20000"/>
              </a:lnSpc>
            </a:pPr>
            <a:r>
              <a:rPr lang="en-US" sz="1600" dirty="0"/>
              <a:t>WV 1</a:t>
            </a:r>
          </a:p>
          <a:p>
            <a:pPr>
              <a:lnSpc>
                <a:spcPct val="20000"/>
              </a:lnSpc>
            </a:pPr>
            <a:r>
              <a:rPr lang="en-US" sz="1600" dirty="0"/>
              <a:t>WY 4</a:t>
            </a:r>
          </a:p>
          <a:p>
            <a:pPr>
              <a:lnSpc>
                <a:spcPct val="40000"/>
              </a:lnSpc>
            </a:pPr>
            <a:endParaRPr lang="en-US" sz="1400" dirty="0"/>
          </a:p>
          <a:p>
            <a:pPr>
              <a:lnSpc>
                <a:spcPct val="40000"/>
              </a:lnSpc>
            </a:pPr>
            <a:endParaRPr lang="en-US" sz="1600" dirty="0"/>
          </a:p>
        </p:txBody>
      </p:sp>
    </p:spTree>
    <p:extLst>
      <p:ext uri="{BB962C8B-B14F-4D97-AF65-F5344CB8AC3E}">
        <p14:creationId xmlns:p14="http://schemas.microsoft.com/office/powerpoint/2010/main" val="15939208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1089764" y="4156405"/>
            <a:ext cx="3558436" cy="1325563"/>
          </a:xfrm>
        </p:spPr>
        <p:txBody>
          <a:bodyPr>
            <a:normAutofit/>
          </a:bodyPr>
          <a:lstStyle/>
          <a:p>
            <a:r>
              <a:rPr lang="en-US" dirty="0"/>
              <a:t>Merged Data Sets</a:t>
            </a:r>
          </a:p>
        </p:txBody>
      </p:sp>
      <p:sp>
        <p:nvSpPr>
          <p:cNvPr id="3" name="Content Placeholder 2">
            <a:extLst>
              <a:ext uri="{FF2B5EF4-FFF2-40B4-BE49-F238E27FC236}">
                <a16:creationId xmlns:a16="http://schemas.microsoft.com/office/drawing/2014/main" id="{D4A2EB3F-4D60-451F-8F45-7D6654D2FCD9}"/>
              </a:ext>
            </a:extLst>
          </p:cNvPr>
          <p:cNvSpPr>
            <a:spLocks noGrp="1"/>
          </p:cNvSpPr>
          <p:nvPr>
            <p:ph type="body" sz="quarter" idx="13"/>
          </p:nvPr>
        </p:nvSpPr>
        <p:spPr>
          <a:xfrm>
            <a:off x="5922254" y="1530635"/>
            <a:ext cx="5433204" cy="365125"/>
          </a:xfrm>
        </p:spPr>
        <p:txBody>
          <a:bodyPr vert="horz" lIns="91440" tIns="45720" rIns="91440" bIns="45720" rtlCol="0" anchor="t">
            <a:normAutofit lnSpcReduction="10000"/>
          </a:bodyPr>
          <a:lstStyle/>
          <a:p>
            <a:r>
              <a:rPr lang="en-US" dirty="0"/>
              <a:t>Two datasets were merged.</a:t>
            </a:r>
          </a:p>
        </p:txBody>
      </p:sp>
      <p:sp>
        <p:nvSpPr>
          <p:cNvPr id="4" name="Text Placeholder 3">
            <a:extLst>
              <a:ext uri="{FF2B5EF4-FFF2-40B4-BE49-F238E27FC236}">
                <a16:creationId xmlns:a16="http://schemas.microsoft.com/office/drawing/2014/main" id="{AC1C80FB-53F9-42EE-B1E6-D0F998EC5DFA}"/>
              </a:ext>
            </a:extLst>
          </p:cNvPr>
          <p:cNvSpPr>
            <a:spLocks noGrp="1"/>
          </p:cNvSpPr>
          <p:nvPr>
            <p:ph type="body" sz="quarter" idx="15"/>
          </p:nvPr>
        </p:nvSpPr>
        <p:spPr>
          <a:xfrm>
            <a:off x="5921828" y="1860060"/>
            <a:ext cx="5431971" cy="557950"/>
          </a:xfrm>
        </p:spPr>
        <p:txBody>
          <a:bodyPr>
            <a:normAutofit/>
          </a:bodyPr>
          <a:lstStyle/>
          <a:p>
            <a:r>
              <a:rPr lang="en-ZA" dirty="0"/>
              <a:t>To make one usable dataset to analyse the data.</a:t>
            </a:r>
            <a:endParaRPr lang="en-US" dirty="0"/>
          </a:p>
        </p:txBody>
      </p:sp>
      <p:sp>
        <p:nvSpPr>
          <p:cNvPr id="5" name="Text Placeholder 4">
            <a:extLst>
              <a:ext uri="{FF2B5EF4-FFF2-40B4-BE49-F238E27FC236}">
                <a16:creationId xmlns:a16="http://schemas.microsoft.com/office/drawing/2014/main" id="{E81BA2B5-6A90-4204-ABDD-7183FBB03A02}"/>
              </a:ext>
            </a:extLst>
          </p:cNvPr>
          <p:cNvSpPr>
            <a:spLocks noGrp="1"/>
          </p:cNvSpPr>
          <p:nvPr>
            <p:ph type="body" sz="quarter" idx="23"/>
          </p:nvPr>
        </p:nvSpPr>
        <p:spPr>
          <a:xfrm>
            <a:off x="5922254" y="2630431"/>
            <a:ext cx="5433204" cy="365125"/>
          </a:xfrm>
        </p:spPr>
        <p:txBody>
          <a:bodyPr>
            <a:normAutofit lnSpcReduction="10000"/>
          </a:bodyPr>
          <a:lstStyle/>
          <a:p>
            <a:r>
              <a:rPr lang="en-US" dirty="0"/>
              <a:t>Beer Dataset</a:t>
            </a:r>
          </a:p>
        </p:txBody>
      </p:sp>
      <p:sp>
        <p:nvSpPr>
          <p:cNvPr id="6" name="Text Placeholder 5">
            <a:extLst>
              <a:ext uri="{FF2B5EF4-FFF2-40B4-BE49-F238E27FC236}">
                <a16:creationId xmlns:a16="http://schemas.microsoft.com/office/drawing/2014/main" id="{7E7D4C34-22A0-4D54-A07D-E1E9A11463E5}"/>
              </a:ext>
            </a:extLst>
          </p:cNvPr>
          <p:cNvSpPr>
            <a:spLocks noGrp="1"/>
          </p:cNvSpPr>
          <p:nvPr>
            <p:ph type="body" sz="quarter" idx="24"/>
          </p:nvPr>
        </p:nvSpPr>
        <p:spPr>
          <a:xfrm>
            <a:off x="5921828" y="2959856"/>
            <a:ext cx="5431971" cy="557950"/>
          </a:xfrm>
        </p:spPr>
        <p:txBody>
          <a:bodyPr/>
          <a:lstStyle/>
          <a:p>
            <a:r>
              <a:rPr lang="en-ZA" dirty="0"/>
              <a:t>The first dataset was title Beers and contained the name of beer, beer ID, ABV, IBU, brewery Id, style and ounces.</a:t>
            </a:r>
          </a:p>
        </p:txBody>
      </p:sp>
      <p:sp>
        <p:nvSpPr>
          <p:cNvPr id="7" name="Text Placeholder 6">
            <a:extLst>
              <a:ext uri="{FF2B5EF4-FFF2-40B4-BE49-F238E27FC236}">
                <a16:creationId xmlns:a16="http://schemas.microsoft.com/office/drawing/2014/main" id="{301D392D-FB66-47A0-B628-5ADE822A2CFF}"/>
              </a:ext>
            </a:extLst>
          </p:cNvPr>
          <p:cNvSpPr>
            <a:spLocks noGrp="1"/>
          </p:cNvSpPr>
          <p:nvPr>
            <p:ph type="body" sz="quarter" idx="25"/>
          </p:nvPr>
        </p:nvSpPr>
        <p:spPr>
          <a:xfrm>
            <a:off x="5922254" y="3730227"/>
            <a:ext cx="5433204" cy="365125"/>
          </a:xfrm>
        </p:spPr>
        <p:txBody>
          <a:bodyPr>
            <a:normAutofit lnSpcReduction="10000"/>
          </a:bodyPr>
          <a:lstStyle/>
          <a:p>
            <a:r>
              <a:rPr lang="en-US" dirty="0"/>
              <a:t>Breweries Dataset </a:t>
            </a:r>
          </a:p>
        </p:txBody>
      </p:sp>
      <p:sp>
        <p:nvSpPr>
          <p:cNvPr id="8" name="Text Placeholder 7">
            <a:extLst>
              <a:ext uri="{FF2B5EF4-FFF2-40B4-BE49-F238E27FC236}">
                <a16:creationId xmlns:a16="http://schemas.microsoft.com/office/drawing/2014/main" id="{51C26CE0-2506-4B44-A26F-C12BFA5B18B5}"/>
              </a:ext>
            </a:extLst>
          </p:cNvPr>
          <p:cNvSpPr>
            <a:spLocks noGrp="1"/>
          </p:cNvSpPr>
          <p:nvPr>
            <p:ph type="body" sz="quarter" idx="26"/>
          </p:nvPr>
        </p:nvSpPr>
        <p:spPr>
          <a:xfrm>
            <a:off x="5921828" y="4059652"/>
            <a:ext cx="5431971" cy="557950"/>
          </a:xfrm>
        </p:spPr>
        <p:txBody>
          <a:bodyPr/>
          <a:lstStyle/>
          <a:p>
            <a:r>
              <a:rPr lang="en-ZA" dirty="0"/>
              <a:t>The second dataset was titled Breweries and contained the brew ID, name of brewery, city and state.</a:t>
            </a:r>
            <a:endParaRPr lang="en-US" dirty="0"/>
          </a:p>
        </p:txBody>
      </p:sp>
      <p:sp>
        <p:nvSpPr>
          <p:cNvPr id="9" name="Text Placeholder 8">
            <a:extLst>
              <a:ext uri="{FF2B5EF4-FFF2-40B4-BE49-F238E27FC236}">
                <a16:creationId xmlns:a16="http://schemas.microsoft.com/office/drawing/2014/main" id="{868F40F8-BF35-45E9-B3DD-5436362D746E}"/>
              </a:ext>
            </a:extLst>
          </p:cNvPr>
          <p:cNvSpPr>
            <a:spLocks noGrp="1"/>
          </p:cNvSpPr>
          <p:nvPr>
            <p:ph type="body" sz="quarter" idx="27"/>
          </p:nvPr>
        </p:nvSpPr>
        <p:spPr>
          <a:xfrm>
            <a:off x="5920106" y="4830024"/>
            <a:ext cx="5433204" cy="365125"/>
          </a:xfrm>
        </p:spPr>
        <p:txBody>
          <a:bodyPr>
            <a:normAutofit lnSpcReduction="10000"/>
          </a:bodyPr>
          <a:lstStyle/>
          <a:p>
            <a:r>
              <a:rPr lang="en-US" dirty="0"/>
              <a:t>Brewery ID</a:t>
            </a:r>
          </a:p>
        </p:txBody>
      </p:sp>
      <p:sp>
        <p:nvSpPr>
          <p:cNvPr id="10" name="Text Placeholder 9">
            <a:extLst>
              <a:ext uri="{FF2B5EF4-FFF2-40B4-BE49-F238E27FC236}">
                <a16:creationId xmlns:a16="http://schemas.microsoft.com/office/drawing/2014/main" id="{7F39C97C-2DDC-4706-B96C-B02FAE53A426}"/>
              </a:ext>
            </a:extLst>
          </p:cNvPr>
          <p:cNvSpPr>
            <a:spLocks noGrp="1"/>
          </p:cNvSpPr>
          <p:nvPr>
            <p:ph type="body" sz="quarter" idx="28"/>
          </p:nvPr>
        </p:nvSpPr>
        <p:spPr>
          <a:xfrm>
            <a:off x="5919680" y="5159449"/>
            <a:ext cx="5431971" cy="557950"/>
          </a:xfrm>
        </p:spPr>
        <p:txBody>
          <a:bodyPr/>
          <a:lstStyle/>
          <a:p>
            <a:r>
              <a:rPr lang="en-ZA" dirty="0"/>
              <a:t>The datasets were merged on Brewery_id, after Brew_ID in the Breweries dataset was changed to Brewery_id.</a:t>
            </a:r>
            <a:endParaRPr lang="en-US" dirty="0"/>
          </a:p>
        </p:txBody>
      </p:sp>
      <p:sp>
        <p:nvSpPr>
          <p:cNvPr id="21" name="Footer Placeholder 20">
            <a:extLst>
              <a:ext uri="{FF2B5EF4-FFF2-40B4-BE49-F238E27FC236}">
                <a16:creationId xmlns:a16="http://schemas.microsoft.com/office/drawing/2014/main" id="{7E44CAC0-3B5A-49F6-A2CB-0BC80D111A87}"/>
              </a:ext>
            </a:extLst>
          </p:cNvPr>
          <p:cNvSpPr>
            <a:spLocks noGrp="1"/>
          </p:cNvSpPr>
          <p:nvPr>
            <p:ph type="ftr" sz="quarter" idx="21"/>
          </p:nvPr>
        </p:nvSpPr>
        <p:spPr>
          <a:xfrm>
            <a:off x="7161955" y="6356350"/>
            <a:ext cx="3243942" cy="365125"/>
          </a:xfrm>
        </p:spPr>
        <p:txBody>
          <a:bodyPr/>
          <a:lstStyle/>
          <a:p>
            <a:r>
              <a:rPr lang="en-US"/>
              <a:t>For Internal Use Only</a:t>
            </a:r>
            <a:endParaRPr lang="en-US" dirty="0"/>
          </a:p>
        </p:txBody>
      </p:sp>
    </p:spTree>
    <p:extLst>
      <p:ext uri="{BB962C8B-B14F-4D97-AF65-F5344CB8AC3E}">
        <p14:creationId xmlns:p14="http://schemas.microsoft.com/office/powerpoint/2010/main" val="18449418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E1C88-627C-4655-A4FB-0BB02EDB078A}"/>
              </a:ext>
            </a:extLst>
          </p:cNvPr>
          <p:cNvSpPr>
            <a:spLocks noGrp="1"/>
          </p:cNvSpPr>
          <p:nvPr>
            <p:ph type="title"/>
          </p:nvPr>
        </p:nvSpPr>
        <p:spPr>
          <a:xfrm>
            <a:off x="1362075" y="501041"/>
            <a:ext cx="5111750" cy="1170597"/>
          </a:xfrm>
        </p:spPr>
        <p:txBody>
          <a:bodyPr/>
          <a:lstStyle/>
          <a:p>
            <a:r>
              <a:rPr lang="en-US" dirty="0"/>
              <a:t>Missing Values, NA’s</a:t>
            </a:r>
          </a:p>
        </p:txBody>
      </p:sp>
      <p:sp>
        <p:nvSpPr>
          <p:cNvPr id="3" name="Content Placeholder 2">
            <a:extLst>
              <a:ext uri="{FF2B5EF4-FFF2-40B4-BE49-F238E27FC236}">
                <a16:creationId xmlns:a16="http://schemas.microsoft.com/office/drawing/2014/main" id="{033634FE-ADF0-4BC3-A0A9-447EA9DD096B}"/>
              </a:ext>
            </a:extLst>
          </p:cNvPr>
          <p:cNvSpPr>
            <a:spLocks noGrp="1"/>
          </p:cNvSpPr>
          <p:nvPr>
            <p:ph type="body" idx="1"/>
          </p:nvPr>
        </p:nvSpPr>
        <p:spPr>
          <a:xfrm>
            <a:off x="1362075" y="2768253"/>
            <a:ext cx="5111750" cy="2418110"/>
          </a:xfrm>
        </p:spPr>
        <p:txBody>
          <a:bodyPr vert="horz" lIns="91440" tIns="45720" rIns="91440" bIns="45720" rtlCol="0" anchor="t">
            <a:noAutofit/>
          </a:bodyPr>
          <a:lstStyle/>
          <a:p>
            <a:r>
              <a:rPr lang="en-US" sz="1800" dirty="0"/>
              <a:t>ABV and IBU Columns contained missing values. The ABV column contained 62 missing values and IBU column contained 1,005 missing values. Since ABV contained a smaller number of missing values, we used state level medians to replace those values. IBU contained a lot of missing values. Because of that we used a predictive regression model to predict IBU value based on ABV.</a:t>
            </a:r>
            <a:endParaRPr lang="en-ZA" sz="1800" noProof="1"/>
          </a:p>
        </p:txBody>
      </p:sp>
      <p:sp>
        <p:nvSpPr>
          <p:cNvPr id="5" name="Footer Placeholder 4">
            <a:extLst>
              <a:ext uri="{FF2B5EF4-FFF2-40B4-BE49-F238E27FC236}">
                <a16:creationId xmlns:a16="http://schemas.microsoft.com/office/drawing/2014/main" id="{396A095E-DB05-47EC-A2D5-47398A4A00B4}"/>
              </a:ext>
            </a:extLst>
          </p:cNvPr>
          <p:cNvSpPr>
            <a:spLocks noGrp="1"/>
          </p:cNvSpPr>
          <p:nvPr>
            <p:ph type="ftr" sz="quarter" idx="11"/>
          </p:nvPr>
        </p:nvSpPr>
        <p:spPr>
          <a:xfrm>
            <a:off x="5224463" y="6356350"/>
            <a:ext cx="1743075" cy="365125"/>
          </a:xfrm>
        </p:spPr>
        <p:txBody>
          <a:bodyPr/>
          <a:lstStyle/>
          <a:p>
            <a:r>
              <a:rPr lang="en-US"/>
              <a:t>For Internal Use Only</a:t>
            </a:r>
            <a:endParaRPr lang="en-US" dirty="0"/>
          </a:p>
        </p:txBody>
      </p:sp>
      <p:pic>
        <p:nvPicPr>
          <p:cNvPr id="9" name="Picture 8">
            <a:extLst>
              <a:ext uri="{FF2B5EF4-FFF2-40B4-BE49-F238E27FC236}">
                <a16:creationId xmlns:a16="http://schemas.microsoft.com/office/drawing/2014/main" id="{A7ED195A-06D3-4089-A139-03BF025238C7}"/>
              </a:ext>
            </a:extLst>
          </p:cNvPr>
          <p:cNvPicPr>
            <a:picLocks noChangeAspect="1"/>
          </p:cNvPicPr>
          <p:nvPr/>
        </p:nvPicPr>
        <p:blipFill>
          <a:blip r:embed="rId2"/>
          <a:stretch>
            <a:fillRect/>
          </a:stretch>
        </p:blipFill>
        <p:spPr>
          <a:xfrm>
            <a:off x="6473825" y="1671637"/>
            <a:ext cx="5649238" cy="4496387"/>
          </a:xfrm>
          <a:prstGeom prst="rect">
            <a:avLst/>
          </a:prstGeom>
        </p:spPr>
      </p:pic>
      <p:sp>
        <p:nvSpPr>
          <p:cNvPr id="10" name="TextBox 9">
            <a:extLst>
              <a:ext uri="{FF2B5EF4-FFF2-40B4-BE49-F238E27FC236}">
                <a16:creationId xmlns:a16="http://schemas.microsoft.com/office/drawing/2014/main" id="{14A6CC95-F018-4F84-9145-271C426BBA6F}"/>
              </a:ext>
            </a:extLst>
          </p:cNvPr>
          <p:cNvSpPr txBox="1"/>
          <p:nvPr/>
        </p:nvSpPr>
        <p:spPr>
          <a:xfrm>
            <a:off x="7565720" y="1062331"/>
            <a:ext cx="3820439" cy="338554"/>
          </a:xfrm>
          <a:prstGeom prst="rect">
            <a:avLst/>
          </a:prstGeom>
          <a:noFill/>
        </p:spPr>
        <p:txBody>
          <a:bodyPr wrap="square" rtlCol="0">
            <a:spAutoFit/>
          </a:bodyPr>
          <a:lstStyle/>
          <a:p>
            <a:pPr algn="ctr"/>
            <a:r>
              <a:rPr lang="en-US" sz="1600" dirty="0"/>
              <a:t>Missing Values Replaced</a:t>
            </a:r>
          </a:p>
        </p:txBody>
      </p:sp>
    </p:spTree>
    <p:extLst>
      <p:ext uri="{BB962C8B-B14F-4D97-AF65-F5344CB8AC3E}">
        <p14:creationId xmlns:p14="http://schemas.microsoft.com/office/powerpoint/2010/main" val="13463722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E0A63-A388-49B1-A04E-27CE9BD622EF}"/>
              </a:ext>
            </a:extLst>
          </p:cNvPr>
          <p:cNvSpPr>
            <a:spLocks noGrp="1"/>
          </p:cNvSpPr>
          <p:nvPr>
            <p:ph type="title"/>
          </p:nvPr>
        </p:nvSpPr>
        <p:spPr>
          <a:xfrm>
            <a:off x="208302" y="238371"/>
            <a:ext cx="4075600" cy="846301"/>
          </a:xfrm>
        </p:spPr>
        <p:txBody>
          <a:bodyPr>
            <a:normAutofit fontScale="90000"/>
          </a:bodyPr>
          <a:lstStyle/>
          <a:p>
            <a:pPr algn="ctr"/>
            <a:r>
              <a:rPr lang="en-ZA" dirty="0"/>
              <a:t>Median ABV and IBU for each state</a:t>
            </a:r>
          </a:p>
        </p:txBody>
      </p:sp>
      <p:sp>
        <p:nvSpPr>
          <p:cNvPr id="3" name="Footer Placeholder 2">
            <a:extLst>
              <a:ext uri="{FF2B5EF4-FFF2-40B4-BE49-F238E27FC236}">
                <a16:creationId xmlns:a16="http://schemas.microsoft.com/office/drawing/2014/main" id="{005C44B1-BA82-483C-BD91-F89067442F9E}"/>
              </a:ext>
            </a:extLst>
          </p:cNvPr>
          <p:cNvSpPr>
            <a:spLocks noGrp="1"/>
          </p:cNvSpPr>
          <p:nvPr>
            <p:ph type="ftr" sz="quarter" idx="21"/>
          </p:nvPr>
        </p:nvSpPr>
        <p:spPr>
          <a:xfrm>
            <a:off x="7161955" y="6356350"/>
            <a:ext cx="3243942" cy="365125"/>
          </a:xfrm>
        </p:spPr>
        <p:txBody>
          <a:bodyPr/>
          <a:lstStyle/>
          <a:p>
            <a:r>
              <a:rPr lang="en-ZA"/>
              <a:t>For Internal Use Only</a:t>
            </a:r>
            <a:endParaRPr lang="en-ZA" dirty="0"/>
          </a:p>
        </p:txBody>
      </p:sp>
      <p:pic>
        <p:nvPicPr>
          <p:cNvPr id="26" name="Picture 25">
            <a:extLst>
              <a:ext uri="{FF2B5EF4-FFF2-40B4-BE49-F238E27FC236}">
                <a16:creationId xmlns:a16="http://schemas.microsoft.com/office/drawing/2014/main" id="{7F1A7383-DF6D-429B-A45C-EDD4886DC519}"/>
              </a:ext>
            </a:extLst>
          </p:cNvPr>
          <p:cNvPicPr>
            <a:picLocks noChangeAspect="1"/>
          </p:cNvPicPr>
          <p:nvPr/>
        </p:nvPicPr>
        <p:blipFill>
          <a:blip r:embed="rId2"/>
          <a:stretch>
            <a:fillRect/>
          </a:stretch>
        </p:blipFill>
        <p:spPr>
          <a:xfrm>
            <a:off x="1" y="1728591"/>
            <a:ext cx="6095999" cy="4936425"/>
          </a:xfrm>
          <a:prstGeom prst="rect">
            <a:avLst/>
          </a:prstGeom>
        </p:spPr>
      </p:pic>
      <p:pic>
        <p:nvPicPr>
          <p:cNvPr id="28" name="Picture 27">
            <a:extLst>
              <a:ext uri="{FF2B5EF4-FFF2-40B4-BE49-F238E27FC236}">
                <a16:creationId xmlns:a16="http://schemas.microsoft.com/office/drawing/2014/main" id="{87951388-E407-4F0A-A1C1-2A7838FABA94}"/>
              </a:ext>
            </a:extLst>
          </p:cNvPr>
          <p:cNvPicPr>
            <a:picLocks noChangeAspect="1"/>
          </p:cNvPicPr>
          <p:nvPr/>
        </p:nvPicPr>
        <p:blipFill>
          <a:blip r:embed="rId3"/>
          <a:stretch>
            <a:fillRect/>
          </a:stretch>
        </p:blipFill>
        <p:spPr>
          <a:xfrm>
            <a:off x="5949102" y="1728591"/>
            <a:ext cx="6095999" cy="5129409"/>
          </a:xfrm>
          <a:prstGeom prst="rect">
            <a:avLst/>
          </a:prstGeom>
        </p:spPr>
      </p:pic>
      <p:sp>
        <p:nvSpPr>
          <p:cNvPr id="29" name="TextBox 28">
            <a:extLst>
              <a:ext uri="{FF2B5EF4-FFF2-40B4-BE49-F238E27FC236}">
                <a16:creationId xmlns:a16="http://schemas.microsoft.com/office/drawing/2014/main" id="{DFCACE00-A560-4BD3-8D55-56C8D8896644}"/>
              </a:ext>
            </a:extLst>
          </p:cNvPr>
          <p:cNvSpPr txBox="1"/>
          <p:nvPr/>
        </p:nvSpPr>
        <p:spPr>
          <a:xfrm>
            <a:off x="4797467" y="476855"/>
            <a:ext cx="6450905" cy="1200329"/>
          </a:xfrm>
          <a:prstGeom prst="rect">
            <a:avLst/>
          </a:prstGeom>
          <a:noFill/>
        </p:spPr>
        <p:txBody>
          <a:bodyPr wrap="square" rtlCol="0">
            <a:spAutoFit/>
          </a:bodyPr>
          <a:lstStyle/>
          <a:p>
            <a:pPr marL="285750" indent="-285750">
              <a:buFont typeface="Arial" panose="020B0604020202020204" pitchFamily="34" charset="0"/>
              <a:buChar char="•"/>
            </a:pPr>
            <a:r>
              <a:rPr lang="en-US" dirty="0"/>
              <a:t>ABV has a mean of 5.97%, with a median of 5.7%. The maximum ABV is 12.8%, the minimum ABV is .1%.</a:t>
            </a:r>
          </a:p>
          <a:p>
            <a:pPr marL="285750" indent="-285750">
              <a:buFont typeface="Arial" panose="020B0604020202020204" pitchFamily="34" charset="0"/>
              <a:buChar char="•"/>
            </a:pPr>
            <a:r>
              <a:rPr lang="en-US" dirty="0"/>
              <a:t>IBU has a mean of 42.71, with a median of 42.71. The maximum IBU is 138, the minimum IBU is 4.</a:t>
            </a:r>
          </a:p>
        </p:txBody>
      </p:sp>
    </p:spTree>
    <p:extLst>
      <p:ext uri="{BB962C8B-B14F-4D97-AF65-F5344CB8AC3E}">
        <p14:creationId xmlns:p14="http://schemas.microsoft.com/office/powerpoint/2010/main" val="20693930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A8B4F-A635-46BC-ABCC-3B9D5EE1C67F}"/>
              </a:ext>
            </a:extLst>
          </p:cNvPr>
          <p:cNvSpPr>
            <a:spLocks noGrp="1"/>
          </p:cNvSpPr>
          <p:nvPr>
            <p:ph type="title"/>
          </p:nvPr>
        </p:nvSpPr>
        <p:spPr>
          <a:xfrm>
            <a:off x="6333528" y="1641286"/>
            <a:ext cx="5431971" cy="846301"/>
          </a:xfrm>
        </p:spPr>
        <p:txBody>
          <a:bodyPr/>
          <a:lstStyle/>
          <a:p>
            <a:r>
              <a:rPr lang="en-US" dirty="0"/>
              <a:t>Breweries by state</a:t>
            </a:r>
          </a:p>
        </p:txBody>
      </p:sp>
      <p:sp>
        <p:nvSpPr>
          <p:cNvPr id="9" name="Footer Placeholder 8">
            <a:extLst>
              <a:ext uri="{FF2B5EF4-FFF2-40B4-BE49-F238E27FC236}">
                <a16:creationId xmlns:a16="http://schemas.microsoft.com/office/drawing/2014/main" id="{247A3900-A7B2-4763-8564-BEE0BDFCD506}"/>
              </a:ext>
            </a:extLst>
          </p:cNvPr>
          <p:cNvSpPr>
            <a:spLocks noGrp="1"/>
          </p:cNvSpPr>
          <p:nvPr>
            <p:ph type="ftr" sz="quarter" idx="11"/>
          </p:nvPr>
        </p:nvSpPr>
        <p:spPr/>
        <p:txBody>
          <a:bodyPr/>
          <a:lstStyle/>
          <a:p>
            <a:r>
              <a:rPr lang="en-US"/>
              <a:t>For Internal Use Only</a:t>
            </a:r>
            <a:endParaRPr lang="en-US" dirty="0"/>
          </a:p>
        </p:txBody>
      </p:sp>
      <p:pic>
        <p:nvPicPr>
          <p:cNvPr id="10" name="Content Placeholder 4">
            <a:extLst>
              <a:ext uri="{FF2B5EF4-FFF2-40B4-BE49-F238E27FC236}">
                <a16:creationId xmlns:a16="http://schemas.microsoft.com/office/drawing/2014/main" id="{823F99BC-83D1-4568-B88D-927D066EEA9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2013" y="1301517"/>
            <a:ext cx="5973987" cy="4403711"/>
          </a:xfrm>
        </p:spPr>
      </p:pic>
      <p:sp>
        <p:nvSpPr>
          <p:cNvPr id="11" name="TextBox 10">
            <a:extLst>
              <a:ext uri="{FF2B5EF4-FFF2-40B4-BE49-F238E27FC236}">
                <a16:creationId xmlns:a16="http://schemas.microsoft.com/office/drawing/2014/main" id="{E34C4D31-72C2-4F6F-8D5D-594460A52897}"/>
              </a:ext>
            </a:extLst>
          </p:cNvPr>
          <p:cNvSpPr txBox="1"/>
          <p:nvPr/>
        </p:nvSpPr>
        <p:spPr>
          <a:xfrm>
            <a:off x="6450904" y="2681695"/>
            <a:ext cx="3620022" cy="2031325"/>
          </a:xfrm>
          <a:prstGeom prst="rect">
            <a:avLst/>
          </a:prstGeom>
          <a:noFill/>
        </p:spPr>
        <p:txBody>
          <a:bodyPr wrap="square" rtlCol="0">
            <a:spAutoFit/>
          </a:bodyPr>
          <a:lstStyle/>
          <a:p>
            <a:pPr algn="ctr"/>
            <a:r>
              <a:rPr lang="en-US" sz="1800"/>
              <a:t>Colorado has highest number(47) of breweries and, California has with 39 breweries which is in second place. In Colorado most breweries are in Boulder and Denver. Also, California most breweries are in San Diego.</a:t>
            </a:r>
            <a:endParaRPr lang="en-US" sz="1800" dirty="0"/>
          </a:p>
        </p:txBody>
      </p:sp>
    </p:spTree>
    <p:extLst>
      <p:ext uri="{BB962C8B-B14F-4D97-AF65-F5344CB8AC3E}">
        <p14:creationId xmlns:p14="http://schemas.microsoft.com/office/powerpoint/2010/main" val="21231665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1885156" y="892177"/>
            <a:ext cx="8421688" cy="1325563"/>
          </a:xfrm>
        </p:spPr>
        <p:txBody>
          <a:bodyPr/>
          <a:lstStyle/>
          <a:p>
            <a:r>
              <a:rPr lang="en-US" dirty="0"/>
              <a:t>Maximum ABV and IBU Beers</a:t>
            </a:r>
          </a:p>
        </p:txBody>
      </p:sp>
      <p:sp>
        <p:nvSpPr>
          <p:cNvPr id="4" name="Text Placeholder 3">
            <a:extLst>
              <a:ext uri="{FF2B5EF4-FFF2-40B4-BE49-F238E27FC236}">
                <a16:creationId xmlns:a16="http://schemas.microsoft.com/office/drawing/2014/main" id="{A112B089-A8F9-45B1-BE6E-EAC10163F082}"/>
              </a:ext>
            </a:extLst>
          </p:cNvPr>
          <p:cNvSpPr>
            <a:spLocks noGrp="1"/>
          </p:cNvSpPr>
          <p:nvPr>
            <p:ph type="body" idx="1"/>
          </p:nvPr>
        </p:nvSpPr>
        <p:spPr>
          <a:xfrm>
            <a:off x="1243104" y="1849358"/>
            <a:ext cx="3416578" cy="455265"/>
          </a:xfrm>
        </p:spPr>
        <p:txBody>
          <a:bodyPr/>
          <a:lstStyle/>
          <a:p>
            <a:r>
              <a:rPr lang="en-ZA" dirty="0"/>
              <a:t>Colorado Highest ABV</a:t>
            </a:r>
          </a:p>
        </p:txBody>
      </p:sp>
      <p:sp>
        <p:nvSpPr>
          <p:cNvPr id="7" name="Content Placeholder 6">
            <a:extLst>
              <a:ext uri="{FF2B5EF4-FFF2-40B4-BE49-F238E27FC236}">
                <a16:creationId xmlns:a16="http://schemas.microsoft.com/office/drawing/2014/main" id="{6B35F89A-6CDF-41F7-BD87-18B45BD7330B}"/>
              </a:ext>
            </a:extLst>
          </p:cNvPr>
          <p:cNvSpPr>
            <a:spLocks noGrp="1"/>
          </p:cNvSpPr>
          <p:nvPr>
            <p:ph sz="half" idx="2"/>
          </p:nvPr>
        </p:nvSpPr>
        <p:spPr>
          <a:xfrm>
            <a:off x="1243104" y="2437891"/>
            <a:ext cx="2882475" cy="823913"/>
          </a:xfrm>
        </p:spPr>
        <p:txBody>
          <a:bodyPr vert="horz" lIns="91440" tIns="45720" rIns="91440" bIns="45720" rtlCol="0" anchor="t">
            <a:normAutofit/>
          </a:bodyPr>
          <a:lstStyle/>
          <a:p>
            <a:r>
              <a:rPr lang="en-US" sz="1800" noProof="1"/>
              <a:t>Had the highest ABV beer at 12.8%</a:t>
            </a:r>
            <a:endParaRPr lang="en-ZA" sz="1800" noProof="1"/>
          </a:p>
          <a:p>
            <a:endParaRPr lang="en-ZA" noProof="1"/>
          </a:p>
        </p:txBody>
      </p:sp>
      <p:sp>
        <p:nvSpPr>
          <p:cNvPr id="5" name="Content Placeholder 4">
            <a:extLst>
              <a:ext uri="{FF2B5EF4-FFF2-40B4-BE49-F238E27FC236}">
                <a16:creationId xmlns:a16="http://schemas.microsoft.com/office/drawing/2014/main" id="{CF515C5D-2CDB-4E66-B2B8-1451BC44247F}"/>
              </a:ext>
            </a:extLst>
          </p:cNvPr>
          <p:cNvSpPr>
            <a:spLocks noGrp="1"/>
          </p:cNvSpPr>
          <p:nvPr>
            <p:ph type="body" idx="13"/>
          </p:nvPr>
        </p:nvSpPr>
        <p:spPr>
          <a:xfrm>
            <a:off x="7928972" y="1929083"/>
            <a:ext cx="3019921" cy="469341"/>
          </a:xfrm>
        </p:spPr>
        <p:txBody>
          <a:bodyPr vert="horz" lIns="91440" tIns="45720" rIns="91440" bIns="45720" rtlCol="0" anchor="b">
            <a:normAutofit/>
          </a:bodyPr>
          <a:lstStyle/>
          <a:p>
            <a:r>
              <a:rPr lang="en-ZA" dirty="0"/>
              <a:t>Oregon Highest IBU</a:t>
            </a:r>
          </a:p>
        </p:txBody>
      </p:sp>
      <p:sp>
        <p:nvSpPr>
          <p:cNvPr id="8" name="Text Placeholder 7">
            <a:extLst>
              <a:ext uri="{FF2B5EF4-FFF2-40B4-BE49-F238E27FC236}">
                <a16:creationId xmlns:a16="http://schemas.microsoft.com/office/drawing/2014/main" id="{E92B9716-8D44-4864-8986-720957B34362}"/>
              </a:ext>
            </a:extLst>
          </p:cNvPr>
          <p:cNvSpPr>
            <a:spLocks noGrp="1"/>
          </p:cNvSpPr>
          <p:nvPr>
            <p:ph sz="half" idx="14"/>
          </p:nvPr>
        </p:nvSpPr>
        <p:spPr>
          <a:xfrm>
            <a:off x="7928973" y="2544193"/>
            <a:ext cx="3019921" cy="749920"/>
          </a:xfrm>
        </p:spPr>
        <p:txBody>
          <a:bodyPr/>
          <a:lstStyle/>
          <a:p>
            <a:r>
              <a:rPr lang="en-ZA" sz="1800" noProof="1"/>
              <a:t>Had the highest IBU at 13.8%</a:t>
            </a:r>
            <a:endParaRPr lang="en-ZA" sz="1800" dirty="0"/>
          </a:p>
          <a:p>
            <a:endParaRPr lang="en-US" dirty="0"/>
          </a:p>
        </p:txBody>
      </p:sp>
      <p:sp>
        <p:nvSpPr>
          <p:cNvPr id="10" name="Footer Placeholder 9">
            <a:extLst>
              <a:ext uri="{FF2B5EF4-FFF2-40B4-BE49-F238E27FC236}">
                <a16:creationId xmlns:a16="http://schemas.microsoft.com/office/drawing/2014/main" id="{D2186069-FC8E-433D-9BB4-942220CE8CFB}"/>
              </a:ext>
            </a:extLst>
          </p:cNvPr>
          <p:cNvSpPr>
            <a:spLocks noGrp="1"/>
          </p:cNvSpPr>
          <p:nvPr>
            <p:ph type="ftr" sz="quarter" idx="11"/>
          </p:nvPr>
        </p:nvSpPr>
        <p:spPr>
          <a:xfrm>
            <a:off x="4038600" y="6356350"/>
            <a:ext cx="4114800" cy="365125"/>
          </a:xfrm>
        </p:spPr>
        <p:txBody>
          <a:bodyPr/>
          <a:lstStyle/>
          <a:p>
            <a:r>
              <a:rPr lang="en-US"/>
              <a:t>For Internal Use Only</a:t>
            </a:r>
            <a:endParaRPr lang="en-US" dirty="0"/>
          </a:p>
        </p:txBody>
      </p:sp>
      <p:pic>
        <p:nvPicPr>
          <p:cNvPr id="9" name="Content Placeholder 8">
            <a:extLst>
              <a:ext uri="{FF2B5EF4-FFF2-40B4-BE49-F238E27FC236}">
                <a16:creationId xmlns:a16="http://schemas.microsoft.com/office/drawing/2014/main" id="{4CF8B7E8-9242-4342-A547-0639306F54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61656" y="3355978"/>
            <a:ext cx="6682509" cy="2867104"/>
          </a:xfrm>
          <a:prstGeom prst="rect">
            <a:avLst/>
          </a:prstGeom>
        </p:spPr>
      </p:pic>
    </p:spTree>
    <p:extLst>
      <p:ext uri="{BB962C8B-B14F-4D97-AF65-F5344CB8AC3E}">
        <p14:creationId xmlns:p14="http://schemas.microsoft.com/office/powerpoint/2010/main" val="21211780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AD2AE59-5630-4D5C-83A9-4CDEF4D7DCFB}"/>
              </a:ext>
            </a:extLst>
          </p:cNvPr>
          <p:cNvSpPr>
            <a:spLocks noGrp="1"/>
          </p:cNvSpPr>
          <p:nvPr>
            <p:ph type="title"/>
          </p:nvPr>
        </p:nvSpPr>
        <p:spPr>
          <a:xfrm>
            <a:off x="2933700" y="892177"/>
            <a:ext cx="8421688" cy="1325563"/>
          </a:xfrm>
        </p:spPr>
        <p:txBody>
          <a:bodyPr/>
          <a:lstStyle/>
          <a:p>
            <a:pPr algn="ctr"/>
            <a:r>
              <a:rPr lang="en-US" dirty="0"/>
              <a:t>Summary Statistics and distribution of the ABV variable</a:t>
            </a:r>
          </a:p>
        </p:txBody>
      </p:sp>
      <p:sp>
        <p:nvSpPr>
          <p:cNvPr id="5" name="Text Placeholder 4">
            <a:extLst>
              <a:ext uri="{FF2B5EF4-FFF2-40B4-BE49-F238E27FC236}">
                <a16:creationId xmlns:a16="http://schemas.microsoft.com/office/drawing/2014/main" id="{F8657664-A458-4DDD-ACC2-1D87FCD6FCA9}"/>
              </a:ext>
            </a:extLst>
          </p:cNvPr>
          <p:cNvSpPr>
            <a:spLocks noGrp="1"/>
          </p:cNvSpPr>
          <p:nvPr>
            <p:ph type="body" idx="1"/>
          </p:nvPr>
        </p:nvSpPr>
        <p:spPr>
          <a:xfrm>
            <a:off x="2933700" y="2776936"/>
            <a:ext cx="3924300" cy="823912"/>
          </a:xfrm>
        </p:spPr>
        <p:txBody>
          <a:bodyPr/>
          <a:lstStyle/>
          <a:p>
            <a:r>
              <a:rPr lang="en-ZA" dirty="0"/>
              <a:t>Summary</a:t>
            </a:r>
          </a:p>
        </p:txBody>
      </p:sp>
      <p:sp>
        <p:nvSpPr>
          <p:cNvPr id="6" name="Content Placeholder 5">
            <a:extLst>
              <a:ext uri="{FF2B5EF4-FFF2-40B4-BE49-F238E27FC236}">
                <a16:creationId xmlns:a16="http://schemas.microsoft.com/office/drawing/2014/main" id="{5A6B31B0-7B84-475D-961F-09C0191F91A2}"/>
              </a:ext>
            </a:extLst>
          </p:cNvPr>
          <p:cNvSpPr>
            <a:spLocks noGrp="1"/>
          </p:cNvSpPr>
          <p:nvPr>
            <p:ph sz="half" idx="2"/>
          </p:nvPr>
        </p:nvSpPr>
        <p:spPr>
          <a:xfrm>
            <a:off x="2933700" y="3834606"/>
            <a:ext cx="3924300" cy="1997867"/>
          </a:xfrm>
        </p:spPr>
        <p:txBody>
          <a:bodyPr vert="horz" lIns="91440" tIns="45720" rIns="91440" bIns="45720" rtlCol="0" anchor="t">
            <a:normAutofit/>
          </a:bodyPr>
          <a:lstStyle/>
          <a:p>
            <a:r>
              <a:rPr lang="en-US" noProof="1"/>
              <a:t>Lowest ABV is 0.1%, highest is 12.8%. Mean is 5.98% (average), median is 5.6% (middle). Due to large  sample skew, median is most likely a more accurate representation of the data.</a:t>
            </a:r>
            <a:endParaRPr lang="en-ZA" noProof="1"/>
          </a:p>
        </p:txBody>
      </p:sp>
      <p:sp>
        <p:nvSpPr>
          <p:cNvPr id="7" name="Text Placeholder 6">
            <a:extLst>
              <a:ext uri="{FF2B5EF4-FFF2-40B4-BE49-F238E27FC236}">
                <a16:creationId xmlns:a16="http://schemas.microsoft.com/office/drawing/2014/main" id="{578017FE-712E-4E95-B483-B700F1AA4B2A}"/>
              </a:ext>
            </a:extLst>
          </p:cNvPr>
          <p:cNvSpPr>
            <a:spLocks noGrp="1"/>
          </p:cNvSpPr>
          <p:nvPr>
            <p:ph type="body" sz="quarter" idx="3"/>
          </p:nvPr>
        </p:nvSpPr>
        <p:spPr>
          <a:xfrm>
            <a:off x="7410173" y="2776936"/>
            <a:ext cx="3943627" cy="823912"/>
          </a:xfrm>
        </p:spPr>
        <p:txBody>
          <a:bodyPr/>
          <a:lstStyle/>
          <a:p>
            <a:r>
              <a:rPr lang="en-US" dirty="0"/>
              <a:t>P Value</a:t>
            </a:r>
          </a:p>
        </p:txBody>
      </p:sp>
      <p:sp>
        <p:nvSpPr>
          <p:cNvPr id="11" name="Content Placeholder 10">
            <a:extLst>
              <a:ext uri="{FF2B5EF4-FFF2-40B4-BE49-F238E27FC236}">
                <a16:creationId xmlns:a16="http://schemas.microsoft.com/office/drawing/2014/main" id="{D0E0ACA0-9139-4C37-920D-BF3C1FF461C1}"/>
              </a:ext>
            </a:extLst>
          </p:cNvPr>
          <p:cNvSpPr>
            <a:spLocks noGrp="1"/>
          </p:cNvSpPr>
          <p:nvPr>
            <p:ph sz="quarter" idx="4"/>
          </p:nvPr>
        </p:nvSpPr>
        <p:spPr>
          <a:xfrm>
            <a:off x="7410173" y="3834606"/>
            <a:ext cx="3943627" cy="1997867"/>
          </a:xfrm>
        </p:spPr>
        <p:txBody>
          <a:bodyPr/>
          <a:lstStyle/>
          <a:p>
            <a:r>
              <a:rPr lang="en-US" noProof="1"/>
              <a:t>P value does not have normal distribution as it is very small (non normal distribution). Skewed away fr mean.</a:t>
            </a:r>
            <a:endParaRPr lang="en-ZA" noProof="1"/>
          </a:p>
        </p:txBody>
      </p:sp>
      <p:sp>
        <p:nvSpPr>
          <p:cNvPr id="13" name="Footer Placeholder 12">
            <a:extLst>
              <a:ext uri="{FF2B5EF4-FFF2-40B4-BE49-F238E27FC236}">
                <a16:creationId xmlns:a16="http://schemas.microsoft.com/office/drawing/2014/main" id="{F4A37AA9-0BEE-42AC-8CC0-AE5B8663553A}"/>
              </a:ext>
            </a:extLst>
          </p:cNvPr>
          <p:cNvSpPr>
            <a:spLocks noGrp="1"/>
          </p:cNvSpPr>
          <p:nvPr>
            <p:ph type="ftr" sz="quarter" idx="11"/>
          </p:nvPr>
        </p:nvSpPr>
        <p:spPr>
          <a:xfrm>
            <a:off x="4038600" y="6356350"/>
            <a:ext cx="4114800" cy="365125"/>
          </a:xfrm>
        </p:spPr>
        <p:txBody>
          <a:bodyPr/>
          <a:lstStyle/>
          <a:p>
            <a:r>
              <a:rPr lang="en-US"/>
              <a:t>For Internal Use Only</a:t>
            </a:r>
            <a:endParaRPr lang="en-US" dirty="0"/>
          </a:p>
        </p:txBody>
      </p:sp>
    </p:spTree>
    <p:extLst>
      <p:ext uri="{BB962C8B-B14F-4D97-AF65-F5344CB8AC3E}">
        <p14:creationId xmlns:p14="http://schemas.microsoft.com/office/powerpoint/2010/main" val="1057409390"/>
      </p:ext>
    </p:extLst>
  </p:cSld>
  <p:clrMapOvr>
    <a:masterClrMapping/>
  </p:clrMapOvr>
</p:sld>
</file>

<file path=ppt/theme/theme1.xml><?xml version="1.0" encoding="utf-8"?>
<a:theme xmlns:a="http://schemas.openxmlformats.org/drawingml/2006/main" name="Monolin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dark sales pitch_tm22318419_Win32_LW__SL_v3" id="{25F84EBA-C1D2-4AFA-BE29-F69FFF8F2DC6}" vid="{6C5BA4FE-EBF3-4DA8-82DB-24F1AF7B6C4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1E84A1C-2814-43A7-9448-348326113A4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5BA3906-9696-4247-AC0D-DD5C26B2A70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2D446390-8521-40A2-A462-EA068123BED9}">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Minimalist sales pitch</Template>
  <TotalTime>183</TotalTime>
  <Words>748</Words>
  <Application>Microsoft Office PowerPoint</Application>
  <PresentationFormat>Widescreen</PresentationFormat>
  <Paragraphs>121</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Tenorite</vt:lpstr>
      <vt:lpstr>Monoline</vt:lpstr>
      <vt:lpstr>Beer Analysis</vt:lpstr>
      <vt:lpstr>Introduction</vt:lpstr>
      <vt:lpstr>How many breweries are in each state?</vt:lpstr>
      <vt:lpstr>Merged Data Sets</vt:lpstr>
      <vt:lpstr>Missing Values, NA’s</vt:lpstr>
      <vt:lpstr>Median ABV and IBU for each state</vt:lpstr>
      <vt:lpstr>Breweries by state</vt:lpstr>
      <vt:lpstr>Maximum ABV and IBU Beers</vt:lpstr>
      <vt:lpstr>Summary Statistics and distribution of the ABV variable</vt:lpstr>
      <vt:lpstr>Relationship between bitterness of beer and its alcohol content</vt:lpstr>
      <vt:lpstr>Relationship between ABV and IBU  in different styles</vt:lpstr>
      <vt:lpstr>KNN Model for distinguishing IPA and ale</vt:lpstr>
      <vt:lpstr>Ounces by state</vt:lpstr>
      <vt:lpstr>Ounces per cities in Colorado</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Beer Analysis</dc:title>
  <dc:creator>Chris Haub</dc:creator>
  <cp:lastModifiedBy>Chris Haub</cp:lastModifiedBy>
  <cp:revision>21</cp:revision>
  <dcterms:created xsi:type="dcterms:W3CDTF">2021-10-12T21:50:32Z</dcterms:created>
  <dcterms:modified xsi:type="dcterms:W3CDTF">2021-10-23T21:01:06Z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