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1" r:id="rId4"/>
    <p:sldId id="282" r:id="rId5"/>
    <p:sldId id="284" r:id="rId6"/>
    <p:sldId id="283" r:id="rId7"/>
  </p:sldIdLst>
  <p:sldSz cx="20104100" cy="11309350"/>
  <p:notesSz cx="20104100" cy="113093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MtLZdgBx2DAnE2WsxGMjKqe8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62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1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35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" name="Google Shape;36;p3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35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" name="Google Shape;38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35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36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36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3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36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48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8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38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0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41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2051050" y="8245476"/>
            <a:ext cx="10439400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latin typeface="Arial"/>
                <a:ea typeface="Arial"/>
                <a:cs typeface="Arial"/>
                <a:sym typeface="Arial"/>
              </a:rPr>
              <a:t>INTEGRANDO DE COMPONENTES SISTÉMICOS</a:t>
            </a:r>
            <a:br>
              <a:rPr lang="es-ES" sz="3200" dirty="0">
                <a:latin typeface="Arial"/>
                <a:ea typeface="Arial"/>
                <a:cs typeface="Arial"/>
                <a:sym typeface="Arial"/>
              </a:rPr>
            </a:br>
            <a:r>
              <a:rPr lang="es-ES" sz="3200" dirty="0"/>
              <a:t>Actividad 2.4.5 Preparación P2</a:t>
            </a:r>
            <a:br>
              <a:rPr lang="es-ES" sz="3200" dirty="0"/>
            </a:br>
            <a:r>
              <a:rPr lang="es-ES" sz="4000" dirty="0"/>
              <a:t>ASY5131</a:t>
            </a:r>
            <a:br>
              <a:rPr lang="es-ES" dirty="0"/>
            </a:br>
            <a:br>
              <a:rPr lang="es-ES" sz="3800" dirty="0"/>
            </a:br>
            <a:endParaRPr sz="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936" b="1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Ignacio Astete N.</a:t>
            </a:r>
            <a:endParaRPr dirty="0"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947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igna.astete@profesor.duoc.cl</a:t>
            </a:r>
            <a:endParaRPr sz="4947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57CE1"/>
                </a:solidFill>
              </a:rPr>
              <a:t>Alcance prueba 2</a:t>
            </a:r>
            <a:endParaRPr dirty="0"/>
          </a:p>
        </p:txBody>
      </p:sp>
      <p:sp>
        <p:nvSpPr>
          <p:cNvPr id="258" name="Google Shape;258;p26"/>
          <p:cNvSpPr/>
          <p:nvPr/>
        </p:nvSpPr>
        <p:spPr>
          <a:xfrm>
            <a:off x="1898650" y="2282259"/>
            <a:ext cx="16383000" cy="690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MX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Finalidad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finalidad de la asignatura, se espera que el estudiante pueda crear un sistema que comunique el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logren cumplir los requerimientos del caso trabajado. Debido a esto, siempre se debe tener en mente que para el examen transversal es un sistema </a:t>
            </a: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completo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que se espera como entregable (Front y back)</a:t>
            </a:r>
          </a:p>
          <a:p>
            <a:pPr marL="508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ES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indent="-5715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MX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esta entrega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debe hacer entrega de las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solicitadas, su documentación</a:t>
            </a: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una guía para la ejecución del mismo.</a:t>
            </a:r>
            <a:endParaRPr lang="es-MX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ES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E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Entregable</a:t>
            </a:r>
            <a:endParaRPr sz="4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327150" y="1730282"/>
            <a:ext cx="17449800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Construcción de 3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estas estarán relacionadas al Proceso de Ventas y estás deben permitir, el detalle o esperable de cada una es lo siguiente: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API que me permita obtener todos los productos activos existentes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API que me permita ingresar 1 o más productos a un carro de compras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API que me permita pagar el carro de compras y finalizar mi pedido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endParaRPr lang="es-MX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de las 3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espera que se entregue documentación de la API que indiquen los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disponibles, los parámetros y estructura necesarios en el contrato, verbo HTTP utilizado para cada llamada y un esperable de respuesta. También deben entregar la presentación con el avance correspondiente a esta evaluación.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endParaRPr lang="es-MX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 se espera un archivo README.md o un documento que me indique el paso a paso que necesito realizar para ejecutar localmente el servicio, esto debe incluir levantar mi entorno virtual, un archivo de requirements.txt, y los comandos que debo ejecutar para el correcto funcionamiento del servicio.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Consideraciones</a:t>
            </a:r>
            <a:endParaRPr sz="4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212850" y="2281825"/>
            <a:ext cx="174498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Consideraciones: 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esta evaluación no  es necesario generar una integración con otros medios como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webpay</a:t>
            </a:r>
            <a:endParaRPr lang="es-MX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momento de construir su API </a:t>
            </a:r>
            <a:r>
              <a:rPr lang="es-MX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recuerde como este proceso de negocio puede afectar a otros procesos/roles.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componentes que identifiquen pero no son utilizados en la creación de las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requeridas para este trabajo, solo basta con que definan un modelo para ellos.</a:t>
            </a: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Tx/>
              <a:buChar char="-"/>
            </a:pPr>
            <a:r>
              <a:rPr lang="es-MX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NECESARIO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contratar algún servicio de base de datos externo, ya que para la evaluación ejecutaré localmente el servicio y se puede utilizar </a:t>
            </a:r>
            <a:r>
              <a:rPr lang="es-MX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MX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2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272" name="Google Shape;272;p28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400</Words>
  <Application>Microsoft Office PowerPoint</Application>
  <PresentationFormat>Personalizado</PresentationFormat>
  <Paragraphs>27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Noto Sans Symbols</vt:lpstr>
      <vt:lpstr>Wingdings</vt:lpstr>
      <vt:lpstr>Arial</vt:lpstr>
      <vt:lpstr>Calibri</vt:lpstr>
      <vt:lpstr>Franklin Gothic</vt:lpstr>
      <vt:lpstr>Office Theme</vt:lpstr>
      <vt:lpstr>INTEGRANDO DE COMPONENTES SISTÉMICOS Actividad 2.4.5 Preparación P2 ASY5131  </vt:lpstr>
      <vt:lpstr>ASY5131</vt:lpstr>
      <vt:lpstr>Alcance prueba 2</vt:lpstr>
      <vt:lpstr>Presentación de PowerPoint</vt:lpstr>
      <vt:lpstr>Presentación de PowerPoint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INTEGRANDO DE COMPONENTES SISTÉMICOS Actividad 2.4.5 Preparación P2 ASY5131  </dc:title>
  <dc:creator>Daniela Taito R.</dc:creator>
  <cp:lastModifiedBy>CETECOM</cp:lastModifiedBy>
  <cp:revision>6</cp:revision>
  <dcterms:created xsi:type="dcterms:W3CDTF">2022-07-20T19:15:37Z</dcterms:created>
  <dcterms:modified xsi:type="dcterms:W3CDTF">2024-05-15T23:26:23Z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