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1" autoAdjust="0"/>
    <p:restoredTop sz="94660"/>
  </p:normalViewPr>
  <p:slideViewPr>
    <p:cSldViewPr snapToGrid="0">
      <p:cViewPr>
        <p:scale>
          <a:sx n="200" d="100"/>
          <a:sy n="200" d="100"/>
        </p:scale>
        <p:origin x="2652" y="-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94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0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91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3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1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1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20E47-9B9D-4B0A-9318-85078EA747CB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0374F-6818-4F4E-93CB-6A780D569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4E1A9CF-93C5-3D96-0CD6-6900E6C0810D}"/>
              </a:ext>
            </a:extLst>
          </p:cNvPr>
          <p:cNvGrpSpPr/>
          <p:nvPr/>
        </p:nvGrpSpPr>
        <p:grpSpPr>
          <a:xfrm>
            <a:off x="1235294" y="1139386"/>
            <a:ext cx="3930212" cy="3510758"/>
            <a:chOff x="4180114" y="1145218"/>
            <a:chExt cx="3930212" cy="35107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CC186C-6F3F-EADF-9E52-73268758A64C}"/>
                </a:ext>
              </a:extLst>
            </p:cNvPr>
            <p:cNvSpPr/>
            <p:nvPr/>
          </p:nvSpPr>
          <p:spPr>
            <a:xfrm>
              <a:off x="4180114" y="2388637"/>
              <a:ext cx="2267339" cy="2267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65B92C-6A04-56EE-4E70-FDC0B3C924DB}"/>
                </a:ext>
              </a:extLst>
            </p:cNvPr>
            <p:cNvCxnSpPr/>
            <p:nvPr/>
          </p:nvCxnSpPr>
          <p:spPr>
            <a:xfrm flipV="1">
              <a:off x="4180114" y="1145219"/>
              <a:ext cx="1661393" cy="124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DE6E79-1E8E-EF4D-BDDC-28CFC2FAF36B}"/>
                </a:ext>
              </a:extLst>
            </p:cNvPr>
            <p:cNvCxnSpPr/>
            <p:nvPr/>
          </p:nvCxnSpPr>
          <p:spPr>
            <a:xfrm flipV="1">
              <a:off x="6447453" y="1145219"/>
              <a:ext cx="1661393" cy="124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670362-D837-F326-C9EA-6D32A4AE8C0D}"/>
                </a:ext>
              </a:extLst>
            </p:cNvPr>
            <p:cNvCxnSpPr/>
            <p:nvPr/>
          </p:nvCxnSpPr>
          <p:spPr>
            <a:xfrm flipV="1">
              <a:off x="6447453" y="3412558"/>
              <a:ext cx="1661393" cy="124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0FD8F9-EB26-F76D-29EE-35DC218AAD0B}"/>
                </a:ext>
              </a:extLst>
            </p:cNvPr>
            <p:cNvCxnSpPr/>
            <p:nvPr/>
          </p:nvCxnSpPr>
          <p:spPr>
            <a:xfrm flipV="1">
              <a:off x="4180114" y="3412558"/>
              <a:ext cx="1661393" cy="124341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65853BB-95BF-ABEF-7A3C-ECF83092F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1507" y="1145219"/>
              <a:ext cx="0" cy="226733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E4D5C7B-1BEF-76B3-7F13-A29B505FDA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1507" y="3412558"/>
              <a:ext cx="226881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1F6CF8-BB7E-C2D4-040C-29F4FE40427F}"/>
                </a:ext>
              </a:extLst>
            </p:cNvPr>
            <p:cNvCxnSpPr>
              <a:cxnSpLocks/>
            </p:cNvCxnSpPr>
            <p:nvPr/>
          </p:nvCxnSpPr>
          <p:spPr>
            <a:xfrm>
              <a:off x="8108846" y="1145218"/>
              <a:ext cx="0" cy="22837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544FE2-3126-9576-FD02-65E5CF72FCA5}"/>
                  </a:ext>
                </a:extLst>
              </p:cNvPr>
              <p:cNvSpPr txBox="1"/>
              <p:nvPr/>
            </p:nvSpPr>
            <p:spPr>
              <a:xfrm>
                <a:off x="2436332" y="2105805"/>
                <a:ext cx="2459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544FE2-3126-9576-FD02-65E5CF72F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32" y="2105805"/>
                <a:ext cx="245900" cy="215444"/>
              </a:xfrm>
              <a:prstGeom prst="rect">
                <a:avLst/>
              </a:prstGeom>
              <a:blipFill>
                <a:blip r:embed="rId2"/>
                <a:stretch>
                  <a:fillRect l="-17500" r="-75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5604A0-038C-32ED-4F8F-0E553E1591CB}"/>
                  </a:ext>
                </a:extLst>
              </p:cNvPr>
              <p:cNvSpPr txBox="1"/>
              <p:nvPr/>
            </p:nvSpPr>
            <p:spPr>
              <a:xfrm>
                <a:off x="5217632" y="2142777"/>
                <a:ext cx="2339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5604A0-038C-32ED-4F8F-0E553E159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32" y="2142777"/>
                <a:ext cx="233910" cy="215444"/>
              </a:xfrm>
              <a:prstGeom prst="rect">
                <a:avLst/>
              </a:prstGeom>
              <a:blipFill>
                <a:blip r:embed="rId3"/>
                <a:stretch>
                  <a:fillRect l="-18421" r="-1052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453EF-A26A-DFE3-656E-BA2C6822CB59}"/>
                  </a:ext>
                </a:extLst>
              </p:cNvPr>
              <p:cNvSpPr txBox="1"/>
              <p:nvPr/>
            </p:nvSpPr>
            <p:spPr>
              <a:xfrm>
                <a:off x="4294737" y="1761096"/>
                <a:ext cx="2483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D453EF-A26A-DFE3-656E-BA2C6822C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37" y="1761096"/>
                <a:ext cx="248337" cy="215444"/>
              </a:xfrm>
              <a:prstGeom prst="rect">
                <a:avLst/>
              </a:prstGeom>
              <a:blipFill>
                <a:blip r:embed="rId4"/>
                <a:stretch>
                  <a:fillRect l="-17500" r="-17500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FB88B3-5429-4C15-980A-AA5CBC5492EF}"/>
              </a:ext>
            </a:extLst>
          </p:cNvPr>
          <p:cNvCxnSpPr>
            <a:cxnSpLocks/>
          </p:cNvCxnSpPr>
          <p:nvPr/>
        </p:nvCxnSpPr>
        <p:spPr>
          <a:xfrm>
            <a:off x="4294735" y="2894765"/>
            <a:ext cx="605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04D6AD-995C-1C0E-3958-203DC100644F}"/>
              </a:ext>
            </a:extLst>
          </p:cNvPr>
          <p:cNvGrpSpPr/>
          <p:nvPr/>
        </p:nvGrpSpPr>
        <p:grpSpPr>
          <a:xfrm>
            <a:off x="709606" y="2964615"/>
            <a:ext cx="2041493" cy="0"/>
            <a:chOff x="4006850" y="3498850"/>
            <a:chExt cx="2041493" cy="0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98088A-BA44-64A5-D5AE-4561EA00F05F}"/>
                </a:ext>
              </a:extLst>
            </p:cNvPr>
            <p:cNvCxnSpPr>
              <a:cxnSpLocks/>
            </p:cNvCxnSpPr>
            <p:nvPr/>
          </p:nvCxnSpPr>
          <p:spPr>
            <a:xfrm>
              <a:off x="5496597" y="3498850"/>
              <a:ext cx="5517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883135-FB9F-DE7B-1A51-4DE54FF81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6850" y="3498850"/>
              <a:ext cx="525689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084D79-2015-DD44-3C44-43AB1096A472}"/>
                  </a:ext>
                </a:extLst>
              </p:cNvPr>
              <p:cNvSpPr txBox="1"/>
              <p:nvPr/>
            </p:nvSpPr>
            <p:spPr>
              <a:xfrm>
                <a:off x="4288879" y="2907338"/>
                <a:ext cx="729559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1084D79-2015-DD44-3C44-43AB1096A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9" y="2907338"/>
                <a:ext cx="729559" cy="236155"/>
              </a:xfrm>
              <a:prstGeom prst="rect">
                <a:avLst/>
              </a:prstGeom>
              <a:blipFill>
                <a:blip r:embed="rId5"/>
                <a:stretch>
                  <a:fillRect l="-5882" r="-5042"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CA2723-4044-359C-3B60-DE316118FE44}"/>
                  </a:ext>
                </a:extLst>
              </p:cNvPr>
              <p:cNvSpPr txBox="1"/>
              <p:nvPr/>
            </p:nvSpPr>
            <p:spPr>
              <a:xfrm>
                <a:off x="2002113" y="2615930"/>
                <a:ext cx="729559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9CA2723-4044-359C-3B60-DE316118F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13" y="2615930"/>
                <a:ext cx="729559" cy="236155"/>
              </a:xfrm>
              <a:prstGeom prst="rect">
                <a:avLst/>
              </a:prstGeom>
              <a:blipFill>
                <a:blip r:embed="rId6"/>
                <a:stretch>
                  <a:fillRect l="-5000" r="-50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B0592-65F1-3BA2-8DC2-5ACE0FC58F8C}"/>
                  </a:ext>
                </a:extLst>
              </p:cNvPr>
              <p:cNvSpPr txBox="1"/>
              <p:nvPr/>
            </p:nvSpPr>
            <p:spPr>
              <a:xfrm>
                <a:off x="2645457" y="3933099"/>
                <a:ext cx="720902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FB0592-65F1-3BA2-8DC2-5ACE0FC58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57" y="3933099"/>
                <a:ext cx="720902" cy="236155"/>
              </a:xfrm>
              <a:prstGeom prst="rect">
                <a:avLst/>
              </a:prstGeom>
              <a:blipFill>
                <a:blip r:embed="rId7"/>
                <a:stretch>
                  <a:fillRect l="-5932" r="-5085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1BDB06D-3EEE-62C3-81F5-91C2F8C51F8C}"/>
              </a:ext>
            </a:extLst>
          </p:cNvPr>
          <p:cNvCxnSpPr>
            <a:cxnSpLocks/>
          </p:cNvCxnSpPr>
          <p:nvPr/>
        </p:nvCxnSpPr>
        <p:spPr>
          <a:xfrm flipV="1">
            <a:off x="3238393" y="3516476"/>
            <a:ext cx="0" cy="459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B96B66-B43C-FCEA-92CD-9675BDED3913}"/>
                  </a:ext>
                </a:extLst>
              </p:cNvPr>
              <p:cNvSpPr txBox="1"/>
              <p:nvPr/>
            </p:nvSpPr>
            <p:spPr>
              <a:xfrm>
                <a:off x="3315876" y="1350412"/>
                <a:ext cx="720902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B96B66-B43C-FCEA-92CD-9675BDED3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876" y="1350412"/>
                <a:ext cx="720902" cy="236155"/>
              </a:xfrm>
              <a:prstGeom prst="rect">
                <a:avLst/>
              </a:prstGeom>
              <a:blipFill>
                <a:blip r:embed="rId8"/>
                <a:stretch>
                  <a:fillRect l="-5932" r="-50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383CF6-8BCB-0E24-F7ED-5775E12CC15C}"/>
              </a:ext>
            </a:extLst>
          </p:cNvPr>
          <p:cNvCxnSpPr>
            <a:cxnSpLocks/>
          </p:cNvCxnSpPr>
          <p:nvPr/>
        </p:nvCxnSpPr>
        <p:spPr>
          <a:xfrm flipV="1">
            <a:off x="3238393" y="1271707"/>
            <a:ext cx="0" cy="489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FA54AB-8CEA-4112-FF96-D32586C9C63A}"/>
              </a:ext>
            </a:extLst>
          </p:cNvPr>
          <p:cNvCxnSpPr>
            <a:cxnSpLocks/>
          </p:cNvCxnSpPr>
          <p:nvPr/>
        </p:nvCxnSpPr>
        <p:spPr>
          <a:xfrm flipV="1">
            <a:off x="2092318" y="3349163"/>
            <a:ext cx="471519" cy="35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D0629-FE9C-FCAB-9096-CA79FE6C916D}"/>
                  </a:ext>
                </a:extLst>
              </p:cNvPr>
              <p:cNvSpPr txBox="1"/>
              <p:nvPr/>
            </p:nvSpPr>
            <p:spPr>
              <a:xfrm>
                <a:off x="1511341" y="3172427"/>
                <a:ext cx="735651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4D0629-FE9C-FCAB-9096-CA79FE6C9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41" y="3172427"/>
                <a:ext cx="735651" cy="236155"/>
              </a:xfrm>
              <a:prstGeom prst="rect">
                <a:avLst/>
              </a:prstGeom>
              <a:blipFill>
                <a:blip r:embed="rId9"/>
                <a:stretch>
                  <a:fillRect l="-5785" r="-413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C22F6C-7A56-8D55-BDB6-08D75CA76384}"/>
              </a:ext>
            </a:extLst>
          </p:cNvPr>
          <p:cNvCxnSpPr>
            <a:cxnSpLocks/>
          </p:cNvCxnSpPr>
          <p:nvPr/>
        </p:nvCxnSpPr>
        <p:spPr>
          <a:xfrm flipV="1">
            <a:off x="3801020" y="2162108"/>
            <a:ext cx="471519" cy="35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47756-E82E-8AB3-318D-E4C6C26BE353}"/>
                  </a:ext>
                </a:extLst>
              </p:cNvPr>
              <p:cNvSpPr txBox="1"/>
              <p:nvPr/>
            </p:nvSpPr>
            <p:spPr>
              <a:xfrm>
                <a:off x="4117900" y="2257936"/>
                <a:ext cx="735651" cy="23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𝑓𝑎𝑐𝑒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(2)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47756-E82E-8AB3-318D-E4C6C26BE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900" y="2257936"/>
                <a:ext cx="735651" cy="236155"/>
              </a:xfrm>
              <a:prstGeom prst="rect">
                <a:avLst/>
              </a:prstGeom>
              <a:blipFill>
                <a:blip r:embed="rId10"/>
                <a:stretch>
                  <a:fillRect l="-5833" r="-5000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5891B-2E7E-A273-1443-18224F2F2FBE}"/>
                  </a:ext>
                </a:extLst>
              </p:cNvPr>
              <p:cNvSpPr txBox="1"/>
              <p:nvPr/>
            </p:nvSpPr>
            <p:spPr>
              <a:xfrm>
                <a:off x="816718" y="4733650"/>
                <a:ext cx="8371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F75891B-2E7E-A273-1443-18224F2F2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18" y="4733650"/>
                <a:ext cx="837152" cy="215444"/>
              </a:xfrm>
              <a:prstGeom prst="rect">
                <a:avLst/>
              </a:prstGeom>
              <a:blipFill>
                <a:blip r:embed="rId11"/>
                <a:stretch>
                  <a:fillRect l="-6569" r="-656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267B6C-AB71-24C8-F6FA-9017575A69CF}"/>
                  </a:ext>
                </a:extLst>
              </p:cNvPr>
              <p:cNvSpPr txBox="1"/>
              <p:nvPr/>
            </p:nvSpPr>
            <p:spPr>
              <a:xfrm>
                <a:off x="4799056" y="809935"/>
                <a:ext cx="8384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267B6C-AB71-24C8-F6FA-9017575A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056" y="809935"/>
                <a:ext cx="838498" cy="215444"/>
              </a:xfrm>
              <a:prstGeom prst="rect">
                <a:avLst/>
              </a:prstGeom>
              <a:blipFill>
                <a:blip r:embed="rId12"/>
                <a:stretch>
                  <a:fillRect l="-6522" r="-724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928088-54BD-22DD-936B-11282061F9F5}"/>
              </a:ext>
            </a:extLst>
          </p:cNvPr>
          <p:cNvCxnSpPr>
            <a:cxnSpLocks/>
          </p:cNvCxnSpPr>
          <p:nvPr/>
        </p:nvCxnSpPr>
        <p:spPr>
          <a:xfrm flipH="1" flipV="1">
            <a:off x="5300302" y="4126806"/>
            <a:ext cx="1" cy="53749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CA2413-F674-0029-E02D-1305CBB8F8B5}"/>
              </a:ext>
            </a:extLst>
          </p:cNvPr>
          <p:cNvCxnSpPr>
            <a:cxnSpLocks/>
          </p:cNvCxnSpPr>
          <p:nvPr/>
        </p:nvCxnSpPr>
        <p:spPr>
          <a:xfrm>
            <a:off x="5300303" y="4664298"/>
            <a:ext cx="581025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3764E39-9481-BDDC-2303-08EA9E508226}"/>
              </a:ext>
            </a:extLst>
          </p:cNvPr>
          <p:cNvCxnSpPr>
            <a:cxnSpLocks/>
          </p:cNvCxnSpPr>
          <p:nvPr/>
        </p:nvCxnSpPr>
        <p:spPr>
          <a:xfrm flipV="1">
            <a:off x="5300302" y="4355406"/>
            <a:ext cx="381001" cy="30889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B0CD54-2B33-C6AB-F265-88F06B9139CD}"/>
                  </a:ext>
                </a:extLst>
              </p:cNvPr>
              <p:cNvSpPr txBox="1"/>
              <p:nvPr/>
            </p:nvSpPr>
            <p:spPr>
              <a:xfrm>
                <a:off x="5490800" y="4670583"/>
                <a:ext cx="11849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B0CD54-2B33-C6AB-F265-88F06B91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800" y="4670583"/>
                <a:ext cx="118494" cy="184666"/>
              </a:xfrm>
              <a:prstGeom prst="rect">
                <a:avLst/>
              </a:prstGeom>
              <a:blipFill>
                <a:blip r:embed="rId13"/>
                <a:stretch>
                  <a:fillRect l="-21053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C3DDC3-824B-DEBE-BFEE-7A55056C82BD}"/>
                  </a:ext>
                </a:extLst>
              </p:cNvPr>
              <p:cNvSpPr txBox="1"/>
              <p:nvPr/>
            </p:nvSpPr>
            <p:spPr>
              <a:xfrm>
                <a:off x="5712064" y="4213383"/>
                <a:ext cx="12125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EC3DDC3-824B-DEBE-BFEE-7A55056C8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64" y="4213383"/>
                <a:ext cx="121252" cy="184666"/>
              </a:xfrm>
              <a:prstGeom prst="rect">
                <a:avLst/>
              </a:prstGeom>
              <a:blipFill>
                <a:blip r:embed="rId14"/>
                <a:stretch>
                  <a:fillRect l="-30000" r="-3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403F9B-1035-0921-8801-8D1E1CB926EE}"/>
                  </a:ext>
                </a:extLst>
              </p:cNvPr>
              <p:cNvSpPr txBox="1"/>
              <p:nvPr/>
            </p:nvSpPr>
            <p:spPr>
              <a:xfrm>
                <a:off x="5246086" y="3920173"/>
                <a:ext cx="10842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C403F9B-1035-0921-8801-8D1E1CB9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086" y="3920173"/>
                <a:ext cx="108428" cy="184666"/>
              </a:xfrm>
              <a:prstGeom prst="rect">
                <a:avLst/>
              </a:prstGeom>
              <a:blipFill>
                <a:blip r:embed="rId15"/>
                <a:stretch>
                  <a:fillRect l="-23529" r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720D7D2-32BC-2953-BAF1-9E0DA459C0F7}"/>
              </a:ext>
            </a:extLst>
          </p:cNvPr>
          <p:cNvCxnSpPr>
            <a:cxnSpLocks/>
          </p:cNvCxnSpPr>
          <p:nvPr/>
        </p:nvCxnSpPr>
        <p:spPr>
          <a:xfrm>
            <a:off x="2896687" y="1139386"/>
            <a:ext cx="22673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29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Vincent Henri</dc:creator>
  <cp:lastModifiedBy>Christopher Vincent Henri</cp:lastModifiedBy>
  <cp:revision>18</cp:revision>
  <dcterms:created xsi:type="dcterms:W3CDTF">2024-07-08T09:31:48Z</dcterms:created>
  <dcterms:modified xsi:type="dcterms:W3CDTF">2024-07-08T11:14:35Z</dcterms:modified>
</cp:coreProperties>
</file>