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G" ContentType="image/jpeg"/>
  <Override PartName="/ppt/media/image6.JPG" ContentType="image/jpeg"/>
  <Override PartName="/ppt/media/image7.jpg" ContentType="image/jpeg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70" r:id="rId3"/>
    <p:sldId id="261" r:id="rId4"/>
    <p:sldId id="272" r:id="rId5"/>
    <p:sldId id="273" r:id="rId6"/>
    <p:sldId id="274" r:id="rId7"/>
    <p:sldId id="275" r:id="rId8"/>
    <p:sldId id="277" r:id="rId9"/>
    <p:sldId id="278" r:id="rId10"/>
    <p:sldId id="279" r:id="rId11"/>
    <p:sldId id="280" r:id="rId12"/>
    <p:sldId id="281" r:id="rId13"/>
    <p:sldId id="256" r:id="rId14"/>
  </p:sldIdLst>
  <p:sldSz cx="12192000" cy="6858000"/>
  <p:notesSz cx="6858000" cy="9144000"/>
  <p:embeddedFontLst>
    <p:embeddedFont>
      <p:font typeface="나눔고딕" panose="020D0604000000000000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F74"/>
    <a:srgbClr val="EAE0BE"/>
    <a:srgbClr val="EC745B"/>
    <a:srgbClr val="EEE6CC"/>
    <a:srgbClr val="E84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>
        <p:scale>
          <a:sx n="75" d="100"/>
          <a:sy n="75" d="100"/>
        </p:scale>
        <p:origin x="87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123721" y="2162961"/>
            <a:ext cx="7482126" cy="503076"/>
          </a:xfrm>
        </p:spPr>
        <p:txBody>
          <a:bodyPr/>
          <a:lstStyle/>
          <a:p>
            <a:r>
              <a:rPr lang="en-US" altLang="ko-KR" sz="3200" dirty="0">
                <a:solidFill>
                  <a:srgbClr val="EC74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2018 </a:t>
            </a:r>
            <a:r>
              <a:rPr lang="ko-KR" altLang="en-US" sz="3200" dirty="0">
                <a:solidFill>
                  <a:srgbClr val="EC74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오픈소스 소프트웨어 개발 프로젝트</a:t>
            </a:r>
            <a:endParaRPr lang="ko-KR" altLang="en-US" dirty="0">
              <a:solidFill>
                <a:srgbClr val="EC745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276850" y="2770933"/>
            <a:ext cx="5539306" cy="1809743"/>
          </a:xfrm>
        </p:spPr>
        <p:txBody>
          <a:bodyPr/>
          <a:lstStyle/>
          <a:p>
            <a:r>
              <a:rPr lang="en-US" altLang="ko-KR" sz="4800" dirty="0">
                <a:solidFill>
                  <a:srgbClr val="496F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RUTROLL</a:t>
            </a:r>
            <a:endParaRPr lang="ko-KR" altLang="en-US" sz="4800" dirty="0">
              <a:solidFill>
                <a:srgbClr val="496F7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4350887-A8A0-482F-BEB3-1E274C83AF12}"/>
              </a:ext>
            </a:extLst>
          </p:cNvPr>
          <p:cNvSpPr txBox="1">
            <a:spLocks/>
          </p:cNvSpPr>
          <p:nvPr/>
        </p:nvSpPr>
        <p:spPr>
          <a:xfrm>
            <a:off x="7534403" y="4729417"/>
            <a:ext cx="5539306" cy="50307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rgbClr val="EC74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컴퓨터공학과 </a:t>
            </a:r>
            <a:r>
              <a:rPr lang="en-US" altLang="ko-KR" sz="2400" dirty="0">
                <a:solidFill>
                  <a:srgbClr val="EC74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400" dirty="0">
                <a:solidFill>
                  <a:srgbClr val="EC74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학년 박민근</a:t>
            </a: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Contribution</a:t>
            </a:r>
            <a:endParaRPr lang="ko-KR" altLang="en-US" sz="3200" dirty="0">
              <a:solidFill>
                <a:srgbClr val="496F7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58AC96-B605-4890-AE50-90E1B3C2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3911600"/>
            <a:ext cx="11772900" cy="22640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DC0BC2-F859-4A8B-9AAC-ED27E71AA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0" y="1494320"/>
            <a:ext cx="1602262" cy="17516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A81F29-69A1-4F95-B9D7-8968C86DD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628" y="1506300"/>
            <a:ext cx="1760230" cy="17516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4F7188-B324-4972-9A54-95A5EA44EE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4319"/>
            <a:ext cx="1681587" cy="17516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2BF0F61-6048-4C65-8050-C0F9CD5372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33" y="1494319"/>
            <a:ext cx="1682267" cy="17516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9216B8A-EA05-4B6A-8879-0F2CC8BC11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398" y="1494319"/>
            <a:ext cx="1760230" cy="17516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5A20426-EDD9-43B3-80E1-D1C1BBDF00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6" y="1494319"/>
            <a:ext cx="1682267" cy="17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3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Contribution</a:t>
            </a:r>
            <a:endParaRPr lang="ko-KR" altLang="en-US" sz="3200" dirty="0">
              <a:solidFill>
                <a:srgbClr val="496F7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D7A249A-4B95-4A84-91E0-36C64588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92" y="1606127"/>
            <a:ext cx="8189715" cy="39505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4C05AE-1E63-44C4-92E9-C68DF8727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911994"/>
            <a:ext cx="4425950" cy="522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9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Improvement</a:t>
            </a:r>
            <a:endParaRPr lang="ko-KR" altLang="en-US" sz="3200" dirty="0">
              <a:solidFill>
                <a:srgbClr val="496F7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EF899-D604-4360-A3F2-9D5BF223F9B1}"/>
              </a:ext>
            </a:extLst>
          </p:cNvPr>
          <p:cNvSpPr txBox="1"/>
          <p:nvPr/>
        </p:nvSpPr>
        <p:spPr>
          <a:xfrm>
            <a:off x="2493092" y="2375187"/>
            <a:ext cx="7473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더 공부해 인터페이스 개선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B6672-D5EA-41AE-A9FE-48CF34B9B5EB}"/>
              </a:ext>
            </a:extLst>
          </p:cNvPr>
          <p:cNvSpPr txBox="1"/>
          <p:nvPr/>
        </p:nvSpPr>
        <p:spPr>
          <a:xfrm>
            <a:off x="2493092" y="4640303"/>
            <a:ext cx="6519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롤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좀 더 활용해서 많은 데이터 표현</a:t>
            </a:r>
          </a:p>
        </p:txBody>
      </p:sp>
    </p:spTree>
    <p:extLst>
      <p:ext uri="{BB962C8B-B14F-4D97-AF65-F5344CB8AC3E}">
        <p14:creationId xmlns:p14="http://schemas.microsoft.com/office/powerpoint/2010/main" val="173132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236292" y="3099368"/>
            <a:ext cx="5539306" cy="1809743"/>
          </a:xfrm>
        </p:spPr>
        <p:txBody>
          <a:bodyPr/>
          <a:lstStyle/>
          <a:p>
            <a:r>
              <a:rPr lang="en-US" altLang="ko-KR" sz="7200" dirty="0">
                <a:solidFill>
                  <a:srgbClr val="496F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</a:t>
            </a:r>
            <a:r>
              <a:rPr lang="en-US" altLang="ko-KR" sz="7200" dirty="0">
                <a:solidFill>
                  <a:srgbClr val="496F74"/>
                </a:solidFill>
              </a:rPr>
              <a:t> YOU</a:t>
            </a:r>
            <a:endParaRPr lang="ko-KR" altLang="en-US" sz="72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8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solidFill>
                  <a:srgbClr val="496F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870439" y="3020452"/>
            <a:ext cx="10890738" cy="16834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활용해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Mother Project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개선 </a:t>
            </a:r>
          </a:p>
        </p:txBody>
      </p:sp>
    </p:spTree>
    <p:extLst>
      <p:ext uri="{BB962C8B-B14F-4D97-AF65-F5344CB8AC3E}">
        <p14:creationId xmlns:p14="http://schemas.microsoft.com/office/powerpoint/2010/main" val="1021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Introduce</a:t>
            </a:r>
            <a:endParaRPr lang="ko-KR" altLang="en-US" sz="3200" dirty="0">
              <a:solidFill>
                <a:srgbClr val="496F7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77B468-0F2A-4B04-B59C-1C40CA60A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76" y="1719996"/>
            <a:ext cx="6767147" cy="38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7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Introduce</a:t>
            </a:r>
            <a:endParaRPr lang="ko-KR" altLang="en-US" sz="3200" dirty="0">
              <a:solidFill>
                <a:srgbClr val="496F7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AE81D7EA-0633-467D-911C-819893B1482A}"/>
              </a:ext>
            </a:extLst>
          </p:cNvPr>
          <p:cNvSpPr txBox="1">
            <a:spLocks/>
          </p:cNvSpPr>
          <p:nvPr/>
        </p:nvSpPr>
        <p:spPr>
          <a:xfrm>
            <a:off x="896815" y="2092626"/>
            <a:ext cx="10890738" cy="9888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Troll?</a:t>
            </a:r>
            <a:endParaRPr lang="ko-KR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076BFCBC-7652-44B7-92C4-DCBB19CB76E6}"/>
              </a:ext>
            </a:extLst>
          </p:cNvPr>
          <p:cNvSpPr txBox="1">
            <a:spLocks/>
          </p:cNvSpPr>
          <p:nvPr/>
        </p:nvSpPr>
        <p:spPr>
          <a:xfrm>
            <a:off x="663819" y="4781844"/>
            <a:ext cx="11356730" cy="16834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뉴욕 타임즈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“남의 감정을 멋대로 뒤엎으려는 시도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67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Introduce</a:t>
            </a:r>
            <a:endParaRPr lang="ko-KR" altLang="en-US" sz="3200" dirty="0">
              <a:solidFill>
                <a:srgbClr val="496F7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AE81D7EA-0633-467D-911C-819893B1482A}"/>
              </a:ext>
            </a:extLst>
          </p:cNvPr>
          <p:cNvSpPr txBox="1">
            <a:spLocks/>
          </p:cNvSpPr>
          <p:nvPr/>
        </p:nvSpPr>
        <p:spPr>
          <a:xfrm>
            <a:off x="650631" y="2787218"/>
            <a:ext cx="10890738" cy="9888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RUTROLL</a:t>
            </a:r>
            <a:endParaRPr lang="ko-KR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39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Motivation</a:t>
            </a:r>
            <a:endParaRPr lang="ko-KR" altLang="en-US" sz="3200" dirty="0">
              <a:solidFill>
                <a:srgbClr val="496F7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AE81D7EA-0633-467D-911C-819893B1482A}"/>
              </a:ext>
            </a:extLst>
          </p:cNvPr>
          <p:cNvSpPr txBox="1">
            <a:spLocks/>
          </p:cNvSpPr>
          <p:nvPr/>
        </p:nvSpPr>
        <p:spPr>
          <a:xfrm>
            <a:off x="863027" y="2934579"/>
            <a:ext cx="10890738" cy="3620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흥미</a:t>
            </a:r>
            <a:endParaRPr lang="en-US" altLang="ko-KR" sz="60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ctr">
              <a:buNone/>
            </a:pPr>
            <a:endParaRPr lang="en-US" altLang="ko-KR" sz="60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ctr">
              <a:buNone/>
            </a:pPr>
            <a:r>
              <a: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F8BF45B1-E1F6-416E-AE9E-C34785F2079C}"/>
              </a:ext>
            </a:extLst>
          </p:cNvPr>
          <p:cNvSpPr txBox="1">
            <a:spLocks/>
          </p:cNvSpPr>
          <p:nvPr/>
        </p:nvSpPr>
        <p:spPr>
          <a:xfrm>
            <a:off x="-421341" y="1702489"/>
            <a:ext cx="8720418" cy="9888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 what?</a:t>
            </a:r>
          </a:p>
        </p:txBody>
      </p:sp>
    </p:spTree>
    <p:extLst>
      <p:ext uri="{BB962C8B-B14F-4D97-AF65-F5344CB8AC3E}">
        <p14:creationId xmlns:p14="http://schemas.microsoft.com/office/powerpoint/2010/main" val="202340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Architecture</a:t>
            </a:r>
            <a:endParaRPr lang="ko-KR" altLang="en-US" sz="3200" dirty="0">
              <a:solidFill>
                <a:srgbClr val="496F7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EF70ED-8229-421A-840C-D1EC6D760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36" y="1561447"/>
            <a:ext cx="5539306" cy="44558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61ED38-7FE2-4F0A-B6FD-491AEF4E4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92" y="1426733"/>
            <a:ext cx="2483558" cy="489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Contribution</a:t>
            </a:r>
            <a:endParaRPr lang="ko-KR" altLang="en-US" sz="3200" dirty="0">
              <a:solidFill>
                <a:srgbClr val="496F7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C8A93C-A449-4D1C-8486-E1D8767CF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24" r="73372"/>
          <a:stretch/>
        </p:blipFill>
        <p:spPr>
          <a:xfrm>
            <a:off x="1632434" y="1089529"/>
            <a:ext cx="2108752" cy="46985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7BF26BB-C2A2-41F7-85D3-B8C0A1CCA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46" y="1109143"/>
            <a:ext cx="2108752" cy="4678939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1E4F4CE-E56C-40B4-8AF8-603040B960A4}"/>
              </a:ext>
            </a:extLst>
          </p:cNvPr>
          <p:cNvSpPr/>
          <p:nvPr/>
        </p:nvSpPr>
        <p:spPr>
          <a:xfrm>
            <a:off x="3962538" y="2733622"/>
            <a:ext cx="1638300" cy="1016000"/>
          </a:xfrm>
          <a:prstGeom prst="rightArrow">
            <a:avLst/>
          </a:prstGeom>
          <a:solidFill>
            <a:srgbClr val="496F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59816-2E12-40E5-91C2-A33C4C7F906E}"/>
              </a:ext>
            </a:extLst>
          </p:cNvPr>
          <p:cNvSpPr txBox="1"/>
          <p:nvPr/>
        </p:nvSpPr>
        <p:spPr>
          <a:xfrm>
            <a:off x="8674100" y="2109784"/>
            <a:ext cx="241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API DATA</a:t>
            </a:r>
          </a:p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JSON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기존과 다르다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61DE83-8EFE-4467-88D5-912E01EAEB56}"/>
              </a:ext>
            </a:extLst>
          </p:cNvPr>
          <p:cNvSpPr txBox="1"/>
          <p:nvPr/>
        </p:nvSpPr>
        <p:spPr>
          <a:xfrm>
            <a:off x="2020535" y="6031118"/>
            <a:ext cx="945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656CA-2C91-4C7B-B926-F915B989D93A}"/>
              </a:ext>
            </a:extLst>
          </p:cNvPr>
          <p:cNvSpPr txBox="1"/>
          <p:nvPr/>
        </p:nvSpPr>
        <p:spPr>
          <a:xfrm>
            <a:off x="6505465" y="6031118"/>
            <a:ext cx="945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</a:p>
        </p:txBody>
      </p:sp>
    </p:spTree>
    <p:extLst>
      <p:ext uri="{BB962C8B-B14F-4D97-AF65-F5344CB8AC3E}">
        <p14:creationId xmlns:p14="http://schemas.microsoft.com/office/powerpoint/2010/main" val="245217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Contribution</a:t>
            </a:r>
            <a:endParaRPr lang="ko-KR" altLang="en-US" sz="3200" dirty="0">
              <a:solidFill>
                <a:srgbClr val="496F7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ECC55E-5685-4A50-ADE9-CBD48DE68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94" y="1068773"/>
            <a:ext cx="2995251" cy="52874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154DE8-78D9-4FB5-973C-0E0AA8857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83"/>
          <a:stretch/>
        </p:blipFill>
        <p:spPr>
          <a:xfrm>
            <a:off x="7377804" y="1068772"/>
            <a:ext cx="2832100" cy="5287455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A8C9470-E673-4CC0-BC50-4CB4C823B2D7}"/>
              </a:ext>
            </a:extLst>
          </p:cNvPr>
          <p:cNvSpPr/>
          <p:nvPr/>
        </p:nvSpPr>
        <p:spPr>
          <a:xfrm>
            <a:off x="5501124" y="3204499"/>
            <a:ext cx="1638300" cy="1016000"/>
          </a:xfrm>
          <a:prstGeom prst="rightArrow">
            <a:avLst/>
          </a:prstGeom>
          <a:solidFill>
            <a:srgbClr val="496F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3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63D97651-9F09-4B96-A8BE-BCF06120534C}" vid="{32553D14-C644-4D00-8AF9-F760326BB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117</TotalTime>
  <Words>79</Words>
  <Application>Microsoft Office PowerPoint</Application>
  <PresentationFormat>와이드스크린</PresentationFormat>
  <Paragraphs>33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나눔고딕</vt:lpstr>
      <vt:lpstr>KoPub돋움체 Medium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MIn</cp:lastModifiedBy>
  <cp:revision>31</cp:revision>
  <dcterms:created xsi:type="dcterms:W3CDTF">2015-04-03T04:33:23Z</dcterms:created>
  <dcterms:modified xsi:type="dcterms:W3CDTF">2018-12-13T20:34:07Z</dcterms:modified>
</cp:coreProperties>
</file>