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3" r:id="rId11"/>
    <p:sldId id="26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32" d="100"/>
          <a:sy n="32" d="100"/>
        </p:scale>
        <p:origin x="3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6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huhub.khu.ac.kr/2016103208/Open_Source_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8578" y="2607104"/>
            <a:ext cx="8285358" cy="777549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오픈소스 SW 프로젝트…"/>
          <p:cNvSpPr txBox="1"/>
          <p:nvPr/>
        </p:nvSpPr>
        <p:spPr>
          <a:xfrm>
            <a:off x="11570689" y="5059792"/>
            <a:ext cx="9901048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 b="0">
                <a:solidFill>
                  <a:srgbClr val="5B5B5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오픈소스 SW 프로젝트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endParaRPr/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endParaRPr/>
          </a:p>
          <a:p>
            <a:pPr>
              <a:defRPr sz="35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2016103208 양윤지  2014104083 김성준</a:t>
            </a:r>
          </a:p>
        </p:txBody>
      </p:sp>
      <p:sp>
        <p:nvSpPr>
          <p:cNvPr id="130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KakaoTalk_Video_2019-11-29-00-22-04.mp4" descr="KakaoTalk_Video_2019-11-29-00-22-04.mp4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034404" y="1561729"/>
            <a:ext cx="20737419" cy="1166479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17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8" name="FindMelogo.png" descr="FindMe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시연 영상"/>
          <p:cNvSpPr txBox="1"/>
          <p:nvPr/>
        </p:nvSpPr>
        <p:spPr>
          <a:xfrm>
            <a:off x="2249862" y="571595"/>
            <a:ext cx="26454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시연 영상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1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22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23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Q &amp; A"/>
          <p:cNvSpPr txBox="1"/>
          <p:nvPr/>
        </p:nvSpPr>
        <p:spPr>
          <a:xfrm>
            <a:off x="9883209" y="3778345"/>
            <a:ext cx="4617582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39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Q &amp; A</a:t>
            </a:r>
          </a:p>
        </p:txBody>
      </p:sp>
      <p:sp>
        <p:nvSpPr>
          <p:cNvPr id="225" name="http://khuhub.khu.ac.kr/2016103208/Open_Source_Project"/>
          <p:cNvSpPr txBox="1"/>
          <p:nvPr/>
        </p:nvSpPr>
        <p:spPr>
          <a:xfrm>
            <a:off x="3520678" y="8612123"/>
            <a:ext cx="24197742" cy="2486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11000"/>
              </a:lnSpc>
              <a:defRPr sz="8000" b="0" u="sng">
                <a:solidFill>
                  <a:srgbClr val="5B5B5C"/>
                </a:solidFill>
                <a:hlinkClick r:id="rId3"/>
              </a:defRPr>
            </a:lvl1pPr>
          </a:lstStyle>
          <a:p>
            <a:r>
              <a:rPr>
                <a:hlinkClick r:id="rId3"/>
              </a:rPr>
              <a:t>http://khuhub.khu.ac.kr/2016103208/Open_Source_Project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33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34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136" name="목차"/>
          <p:cNvSpPr txBox="1"/>
          <p:nvPr/>
        </p:nvSpPr>
        <p:spPr>
          <a:xfrm>
            <a:off x="2751703" y="952595"/>
            <a:ext cx="12128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목차</a:t>
            </a:r>
          </a:p>
        </p:txBody>
      </p:sp>
      <p:grpSp>
        <p:nvGrpSpPr>
          <p:cNvPr id="149" name="그룹"/>
          <p:cNvGrpSpPr/>
          <p:nvPr/>
        </p:nvGrpSpPr>
        <p:grpSpPr>
          <a:xfrm>
            <a:off x="2528172" y="4914024"/>
            <a:ext cx="20506664" cy="4306461"/>
            <a:chOff x="0" y="0"/>
            <a:chExt cx="20506663" cy="4306460"/>
          </a:xfrm>
        </p:grpSpPr>
        <p:grpSp>
          <p:nvGrpSpPr>
            <p:cNvPr id="139" name="그룹 5"/>
            <p:cNvGrpSpPr/>
            <p:nvPr/>
          </p:nvGrpSpPr>
          <p:grpSpPr>
            <a:xfrm>
              <a:off x="-1" y="-1"/>
              <a:ext cx="5229797" cy="4306462"/>
              <a:chOff x="0" y="0"/>
              <a:chExt cx="5229795" cy="4306460"/>
            </a:xfrm>
          </p:grpSpPr>
          <p:sp>
            <p:nvSpPr>
              <p:cNvPr id="137" name="TextBox 17"/>
              <p:cNvSpPr txBox="1"/>
              <p:nvPr/>
            </p:nvSpPr>
            <p:spPr>
              <a:xfrm>
                <a:off x="0" y="0"/>
                <a:ext cx="1198195" cy="23467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l" defTabSz="914400">
                  <a:defRPr sz="8000" b="0" u="sng">
                    <a:solidFill>
                      <a:srgbClr val="A71B55"/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38" name="TextBox 18"/>
              <p:cNvSpPr txBox="1"/>
              <p:nvPr/>
            </p:nvSpPr>
            <p:spPr>
              <a:xfrm>
                <a:off x="45525" y="203293"/>
                <a:ext cx="5184271" cy="41031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endParaRPr/>
              </a:p>
              <a:p>
                <a:pPr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r>
                  <a:t> 주제 선정 이유</a:t>
                </a:r>
              </a:p>
              <a:p>
                <a:pPr defTabSz="914400">
                  <a:lnSpc>
                    <a:spcPct val="150000"/>
                  </a:lnSpc>
                  <a:defRPr sz="38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r>
                  <a:t> 마더 프로젝트 개선 내용</a:t>
                </a:r>
              </a:p>
            </p:txBody>
          </p:sp>
        </p:grpSp>
        <p:grpSp>
          <p:nvGrpSpPr>
            <p:cNvPr id="142" name="그룹 7"/>
            <p:cNvGrpSpPr/>
            <p:nvPr/>
          </p:nvGrpSpPr>
          <p:grpSpPr>
            <a:xfrm>
              <a:off x="10908823" y="-1"/>
              <a:ext cx="4411641" cy="2450219"/>
              <a:chOff x="0" y="0"/>
              <a:chExt cx="4411639" cy="2450217"/>
            </a:xfrm>
          </p:grpSpPr>
          <p:sp>
            <p:nvSpPr>
              <p:cNvPr id="140" name="TextBox 20"/>
              <p:cNvSpPr txBox="1"/>
              <p:nvPr/>
            </p:nvSpPr>
            <p:spPr>
              <a:xfrm>
                <a:off x="1238546" y="324055"/>
                <a:ext cx="3173094" cy="2126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lnSpc>
                    <a:spcPct val="150000"/>
                  </a:lnSpc>
                  <a:defRPr sz="35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endParaRPr/>
              </a:p>
              <a:p>
                <a:pPr algn="l"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r>
                  <a:t>DEMO 영상</a:t>
                </a:r>
              </a:p>
            </p:txBody>
          </p:sp>
          <p:sp>
            <p:nvSpPr>
              <p:cNvPr id="141" name="TextBox 21"/>
              <p:cNvSpPr txBox="1"/>
              <p:nvPr/>
            </p:nvSpPr>
            <p:spPr>
              <a:xfrm>
                <a:off x="0" y="0"/>
                <a:ext cx="1198195" cy="23467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l" defTabSz="914400">
                  <a:defRPr sz="8000" b="0" u="sng">
                    <a:solidFill>
                      <a:srgbClr val="A71B55"/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45" name="그룹 9"/>
            <p:cNvGrpSpPr/>
            <p:nvPr/>
          </p:nvGrpSpPr>
          <p:grpSpPr>
            <a:xfrm>
              <a:off x="16619311" y="-1"/>
              <a:ext cx="3887353" cy="2891677"/>
              <a:chOff x="0" y="0"/>
              <a:chExt cx="3887352" cy="2891675"/>
            </a:xfrm>
          </p:grpSpPr>
          <p:sp>
            <p:nvSpPr>
              <p:cNvPr id="143" name="TextBox 22"/>
              <p:cNvSpPr txBox="1"/>
              <p:nvPr/>
            </p:nvSpPr>
            <p:spPr>
              <a:xfrm>
                <a:off x="1325009" y="142912"/>
                <a:ext cx="2562344" cy="2748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endParaRPr/>
              </a:p>
              <a:p>
                <a:pPr algn="l"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r>
                  <a:t>Q &amp; A</a:t>
                </a:r>
              </a:p>
            </p:txBody>
          </p:sp>
          <p:sp>
            <p:nvSpPr>
              <p:cNvPr id="144" name="TextBox 23"/>
              <p:cNvSpPr txBox="1"/>
              <p:nvPr/>
            </p:nvSpPr>
            <p:spPr>
              <a:xfrm>
                <a:off x="0" y="0"/>
                <a:ext cx="1198195" cy="23467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l" defTabSz="914400">
                  <a:defRPr sz="8000" b="0" u="sng">
                    <a:solidFill>
                      <a:srgbClr val="A71B55"/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48" name="그룹 6"/>
            <p:cNvGrpSpPr/>
            <p:nvPr/>
          </p:nvGrpSpPr>
          <p:grpSpPr>
            <a:xfrm>
              <a:off x="5666828" y="6399"/>
              <a:ext cx="3971711" cy="3131577"/>
              <a:chOff x="0" y="0"/>
              <a:chExt cx="3971709" cy="3131576"/>
            </a:xfrm>
          </p:grpSpPr>
          <p:sp>
            <p:nvSpPr>
              <p:cNvPr id="146" name="TextBox 25"/>
              <p:cNvSpPr txBox="1"/>
              <p:nvPr/>
            </p:nvSpPr>
            <p:spPr>
              <a:xfrm>
                <a:off x="0" y="0"/>
                <a:ext cx="1198195" cy="23467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l" defTabSz="914400">
                  <a:defRPr sz="8000" b="0" u="sng">
                    <a:solidFill>
                      <a:srgbClr val="A71B55"/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147" name="TextBox 26"/>
              <p:cNvSpPr txBox="1"/>
              <p:nvPr/>
            </p:nvSpPr>
            <p:spPr>
              <a:xfrm>
                <a:off x="1236569" y="302469"/>
                <a:ext cx="2735141" cy="282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endParaRPr/>
              </a:p>
              <a:p>
                <a:pPr algn="l" defTabSz="914400">
                  <a:lnSpc>
                    <a:spcPct val="150000"/>
                  </a:lnSpc>
                  <a:defRPr sz="4000" b="0">
                    <a:solidFill>
                      <a:srgbClr val="5B5B5C"/>
                    </a:solidFill>
                    <a:latin typeface="Apple SD 산돌고딕 Neo 볼드체"/>
                    <a:ea typeface="Apple SD 산돌고딕 Neo 볼드체"/>
                    <a:cs typeface="Apple SD 산돌고딕 Neo 볼드체"/>
                    <a:sym typeface="Apple SD 산돌고딕 Neo 볼드체"/>
                  </a:defRPr>
                </a:pPr>
                <a:r>
                  <a:t>구현 과정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52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53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주제 선정 이유와…"/>
          <p:cNvSpPr txBox="1"/>
          <p:nvPr/>
        </p:nvSpPr>
        <p:spPr>
          <a:xfrm>
            <a:off x="2630862" y="571595"/>
            <a:ext cx="512531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3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주제 선정 이유와</a:t>
            </a:r>
          </a:p>
          <a:p>
            <a:pPr algn="l">
              <a:defRPr sz="43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마더프로젝트 개선 내용</a:t>
            </a:r>
          </a:p>
        </p:txBody>
      </p:sp>
      <p:grpSp>
        <p:nvGrpSpPr>
          <p:cNvPr id="157" name="그룹"/>
          <p:cNvGrpSpPr/>
          <p:nvPr/>
        </p:nvGrpSpPr>
        <p:grpSpPr>
          <a:xfrm>
            <a:off x="1749120" y="2425272"/>
            <a:ext cx="5396723" cy="10075538"/>
            <a:chOff x="0" y="0"/>
            <a:chExt cx="5396722" cy="10075536"/>
          </a:xfrm>
        </p:grpSpPr>
        <p:pic>
          <p:nvPicPr>
            <p:cNvPr id="155" name="그림 5" descr="그림 5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29583"/>
            <a:stretch>
              <a:fillRect/>
            </a:stretch>
          </p:blipFill>
          <p:spPr>
            <a:xfrm>
              <a:off x="0" y="0"/>
              <a:ext cx="5396723" cy="10075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트롤력 제공!"/>
            <p:cNvSpPr/>
            <p:nvPr/>
          </p:nvSpPr>
          <p:spPr>
            <a:xfrm>
              <a:off x="3130871" y="5915950"/>
              <a:ext cx="1270001" cy="1270001"/>
            </a:xfrm>
            <a:prstGeom prst="line">
              <a:avLst/>
            </a:prstGeom>
            <a:solidFill>
              <a:srgbClr val="5B5B5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900" b="0">
                  <a:solidFill>
                    <a:srgbClr val="FFFFFF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r>
                <a:t>트롤력 제공!</a:t>
              </a:r>
            </a:p>
          </p:txBody>
        </p:sp>
      </p:grpSp>
      <p:grpSp>
        <p:nvGrpSpPr>
          <p:cNvPr id="166" name="그룹"/>
          <p:cNvGrpSpPr/>
          <p:nvPr/>
        </p:nvGrpSpPr>
        <p:grpSpPr>
          <a:xfrm>
            <a:off x="1688519" y="930638"/>
            <a:ext cx="21128827" cy="11458111"/>
            <a:chOff x="0" y="0"/>
            <a:chExt cx="21128826" cy="11458109"/>
          </a:xfrm>
        </p:grpSpPr>
        <p:pic>
          <p:nvPicPr>
            <p:cNvPr id="158" name="KakaoTalk_Photo_2019-11-29-00-14-01.png" descr="KakaoTalk_Photo_2019-11-29-00-14-0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810" t="405" b="405"/>
            <a:stretch>
              <a:fillRect/>
            </a:stretch>
          </p:blipFill>
          <p:spPr>
            <a:xfrm>
              <a:off x="8595636" y="0"/>
              <a:ext cx="12533190" cy="114581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캐리력 제공!"/>
            <p:cNvSpPr txBox="1"/>
            <p:nvPr/>
          </p:nvSpPr>
          <p:spPr>
            <a:xfrm>
              <a:off x="9789308" y="6380685"/>
              <a:ext cx="2576403" cy="731303"/>
            </a:xfrm>
            <a:prstGeom prst="rect">
              <a:avLst/>
            </a:prstGeom>
            <a:solidFill>
              <a:srgbClr val="A71B5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900" b="0">
                  <a:solidFill>
                    <a:srgbClr val="FFFFFF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r>
                <a:rPr dirty="0" err="1"/>
                <a:t>캐리력</a:t>
              </a:r>
              <a:r>
                <a:rPr dirty="0"/>
                <a:t> </a:t>
              </a:r>
              <a:r>
                <a:rPr dirty="0" err="1"/>
                <a:t>제공</a:t>
              </a:r>
              <a:r>
                <a:rPr dirty="0"/>
                <a:t>!</a:t>
              </a:r>
            </a:p>
          </p:txBody>
        </p:sp>
        <p:sp>
          <p:nvSpPr>
            <p:cNvPr id="160" name="로테이션 챔피언!"/>
            <p:cNvSpPr txBox="1"/>
            <p:nvPr/>
          </p:nvSpPr>
          <p:spPr>
            <a:xfrm>
              <a:off x="6131036" y="8568419"/>
              <a:ext cx="3442033" cy="731303"/>
            </a:xfrm>
            <a:prstGeom prst="rect">
              <a:avLst/>
            </a:prstGeom>
            <a:solidFill>
              <a:srgbClr val="A71B5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900" b="0">
                  <a:solidFill>
                    <a:srgbClr val="FFFFFF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r>
                <a:rPr dirty="0" err="1"/>
                <a:t>로테이션</a:t>
              </a:r>
              <a:r>
                <a:rPr dirty="0"/>
                <a:t> </a:t>
              </a:r>
              <a:r>
                <a:rPr dirty="0" err="1"/>
                <a:t>챔피언</a:t>
              </a:r>
              <a:r>
                <a:rPr dirty="0"/>
                <a:t>!</a:t>
              </a:r>
            </a:p>
          </p:txBody>
        </p:sp>
        <p:sp>
          <p:nvSpPr>
            <p:cNvPr id="161" name="예상되는 MMR제공!"/>
            <p:cNvSpPr txBox="1"/>
            <p:nvPr/>
          </p:nvSpPr>
          <p:spPr>
            <a:xfrm>
              <a:off x="10748926" y="9601314"/>
              <a:ext cx="4162559" cy="731303"/>
            </a:xfrm>
            <a:prstGeom prst="rect">
              <a:avLst/>
            </a:prstGeom>
            <a:solidFill>
              <a:srgbClr val="A71B5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900" b="0">
                  <a:solidFill>
                    <a:srgbClr val="FFFFFF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r>
                <a:rPr dirty="0" err="1"/>
                <a:t>예상되는</a:t>
              </a:r>
              <a:r>
                <a:rPr dirty="0"/>
                <a:t> </a:t>
              </a:r>
              <a:r>
                <a:rPr dirty="0" err="1"/>
                <a:t>MMR제공</a:t>
              </a:r>
              <a:r>
                <a:rPr dirty="0"/>
                <a:t>!</a:t>
              </a:r>
            </a:p>
          </p:txBody>
        </p:sp>
        <p:sp>
          <p:nvSpPr>
            <p:cNvPr id="162" name="직사각형"/>
            <p:cNvSpPr/>
            <p:nvPr/>
          </p:nvSpPr>
          <p:spPr>
            <a:xfrm>
              <a:off x="8509465" y="8074420"/>
              <a:ext cx="1547432" cy="456300"/>
            </a:xfrm>
            <a:prstGeom prst="rect">
              <a:avLst/>
            </a:prstGeom>
            <a:noFill/>
            <a:ln w="25400" cap="flat">
              <a:solidFill>
                <a:srgbClr val="A71B5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직사각형"/>
            <p:cNvSpPr/>
            <p:nvPr/>
          </p:nvSpPr>
          <p:spPr>
            <a:xfrm>
              <a:off x="8451035" y="7128391"/>
              <a:ext cx="1270001" cy="397870"/>
            </a:xfrm>
            <a:prstGeom prst="rect">
              <a:avLst/>
            </a:prstGeom>
            <a:noFill/>
            <a:ln w="25400" cap="flat">
              <a:solidFill>
                <a:srgbClr val="A71B5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직사각형"/>
            <p:cNvSpPr/>
            <p:nvPr/>
          </p:nvSpPr>
          <p:spPr>
            <a:xfrm>
              <a:off x="8509465" y="9316044"/>
              <a:ext cx="2202221" cy="396100"/>
            </a:xfrm>
            <a:prstGeom prst="rect">
              <a:avLst/>
            </a:prstGeom>
            <a:noFill/>
            <a:ln w="25400" cap="flat">
              <a:solidFill>
                <a:srgbClr val="A71B5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직사각형"/>
            <p:cNvSpPr/>
            <p:nvPr/>
          </p:nvSpPr>
          <p:spPr>
            <a:xfrm>
              <a:off x="0" y="7538687"/>
              <a:ext cx="1851642" cy="397870"/>
            </a:xfrm>
            <a:prstGeom prst="rect">
              <a:avLst/>
            </a:prstGeom>
            <a:noFill/>
            <a:ln w="25400" cap="flat">
              <a:solidFill>
                <a:srgbClr val="5B5B5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7" name="개선 결과…"/>
          <p:cNvSpPr txBox="1"/>
          <p:nvPr/>
        </p:nvSpPr>
        <p:spPr>
          <a:xfrm>
            <a:off x="13799013" y="3664070"/>
            <a:ext cx="9930348" cy="236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900" b="0" u="sng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개선 결과 </a:t>
            </a:r>
          </a:p>
          <a:p>
            <a:pPr>
              <a:defRPr sz="4900" b="0">
                <a:solidFill>
                  <a:srgbClr val="5B5B5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Riot API를 추가적으로 활용 </a:t>
            </a:r>
          </a:p>
          <a:p>
            <a:pPr>
              <a:defRPr sz="4900" b="0">
                <a:solidFill>
                  <a:srgbClr val="5B5B5C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RUTROLL에 비해 더 종합적인 정보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70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71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173" name="구현 1 - api 버전 새로운 api 키 요청"/>
          <p:cNvSpPr txBox="1"/>
          <p:nvPr/>
        </p:nvSpPr>
        <p:spPr>
          <a:xfrm>
            <a:off x="2630862" y="1003395"/>
            <a:ext cx="91217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구현 1 - api 버전 새로운 api 키 요청</a:t>
            </a:r>
          </a:p>
        </p:txBody>
      </p:sp>
      <p:pic>
        <p:nvPicPr>
          <p:cNvPr id="17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1612" y="3421599"/>
            <a:ext cx="17940776" cy="26953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UMMONER-V4…"/>
          <p:cNvSpPr txBox="1"/>
          <p:nvPr/>
        </p:nvSpPr>
        <p:spPr>
          <a:xfrm>
            <a:off x="1981790" y="7671598"/>
            <a:ext cx="5013314" cy="387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5B5B5C"/>
                </a:solidFill>
              </a:defRPr>
            </a:pPr>
            <a:r>
              <a:t>SUMMONER-V4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-소환사 닉네임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-소환사 레벨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-소환사 정보 갱신 시각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-암호화된 소환사 아이디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-암호화된 계정 아이디</a:t>
            </a:r>
          </a:p>
        </p:txBody>
      </p:sp>
      <p:sp>
        <p:nvSpPr>
          <p:cNvPr id="176" name="CHAMPION-MASTERY-V4…"/>
          <p:cNvSpPr txBox="1"/>
          <p:nvPr/>
        </p:nvSpPr>
        <p:spPr>
          <a:xfrm>
            <a:off x="8294293" y="6712201"/>
            <a:ext cx="7795414" cy="578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5B5B5C"/>
                </a:solidFill>
              </a:defRPr>
            </a:pPr>
            <a:r>
              <a:t>CHAMPION-MASTERY-V4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챔피언 아이디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챔피언 숙련도 레벨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챔피언 숙련도 점수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챔피언 남은 숙련도 점수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마지막 플레이 시각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챔피언 레벨 토큰 개수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마지막 챔피언 레벨 이후의 숙련도 점수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소환사 아이디</a:t>
            </a:r>
          </a:p>
        </p:txBody>
      </p:sp>
      <p:sp>
        <p:nvSpPr>
          <p:cNvPr id="177" name="CHAMPION-V3…"/>
          <p:cNvSpPr txBox="1"/>
          <p:nvPr/>
        </p:nvSpPr>
        <p:spPr>
          <a:xfrm>
            <a:off x="17388897" y="8072281"/>
            <a:ext cx="5151006" cy="255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5B5B5C"/>
                </a:solidFill>
              </a:defRPr>
            </a:pPr>
            <a:r>
              <a:t>CHAMPION-V3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endParaRPr/>
          </a:p>
          <a:p>
            <a:pPr marL="396874" indent="-396874">
              <a:buSzPct val="125000"/>
              <a:buChar char="-"/>
              <a:defRPr sz="3900">
                <a:solidFill>
                  <a:srgbClr val="5B5B5C"/>
                </a:solidFill>
              </a:defRPr>
            </a:pPr>
            <a:r>
              <a:t>금주의 무료 챔피언</a:t>
            </a:r>
          </a:p>
          <a:p>
            <a:pPr>
              <a:defRPr sz="3900">
                <a:solidFill>
                  <a:srgbClr val="5B5B5C"/>
                </a:solidFill>
              </a:defRPr>
            </a:pPr>
            <a:r>
              <a:t>- 뉴비를 위한 무료 챔피언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0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81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pic>
        <p:nvPicPr>
          <p:cNvPr id="183" name="KakaoTalk_Photo_2019-11-29-00-16-34.jpeg" descr="KakaoTalk_Photo_2019-11-29-00-16-3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335" y="2010998"/>
            <a:ext cx="20478153" cy="1120527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수정후"/>
          <p:cNvSpPr txBox="1"/>
          <p:nvPr/>
        </p:nvSpPr>
        <p:spPr>
          <a:xfrm>
            <a:off x="21756528" y="6750145"/>
            <a:ext cx="15973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5B5B5C"/>
                </a:solidFill>
              </a:defRPr>
            </a:lvl1pPr>
          </a:lstStyle>
          <a:p>
            <a:r>
              <a:t>수정후</a:t>
            </a:r>
          </a:p>
        </p:txBody>
      </p:sp>
      <p:sp>
        <p:nvSpPr>
          <p:cNvPr id="185" name="수정전"/>
          <p:cNvSpPr txBox="1"/>
          <p:nvPr/>
        </p:nvSpPr>
        <p:spPr>
          <a:xfrm>
            <a:off x="1004728" y="6750145"/>
            <a:ext cx="15973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5B5B5C"/>
                </a:solidFill>
              </a:defRPr>
            </a:lvl1pPr>
          </a:lstStyle>
          <a:p>
            <a:r>
              <a:t>수정전</a:t>
            </a:r>
          </a:p>
        </p:txBody>
      </p:sp>
      <p:sp>
        <p:nvSpPr>
          <p:cNvPr id="186" name="닉네임이 이외에도…"/>
          <p:cNvSpPr txBox="1"/>
          <p:nvPr/>
        </p:nvSpPr>
        <p:spPr>
          <a:xfrm>
            <a:off x="15646145" y="2187440"/>
            <a:ext cx="8332900" cy="1263920"/>
          </a:xfrm>
          <a:prstGeom prst="rect">
            <a:avLst/>
          </a:prstGeom>
          <a:ln w="88900">
            <a:solidFill>
              <a:srgbClr val="A71B5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>
                <a:solidFill>
                  <a:srgbClr val="A71B55"/>
                </a:solidFill>
              </a:defRPr>
            </a:pPr>
            <a:r>
              <a:t>닉네임이 이외에도</a:t>
            </a:r>
          </a:p>
          <a:p>
            <a:pPr>
              <a:defRPr sz="3300">
                <a:solidFill>
                  <a:srgbClr val="A71B55"/>
                </a:solidFill>
              </a:defRPr>
            </a:pPr>
            <a:r>
              <a:t>search/width=120 와 같은 요청이 들어옴</a:t>
            </a:r>
          </a:p>
        </p:txBody>
      </p:sp>
      <p:sp>
        <p:nvSpPr>
          <p:cNvPr id="187" name="구현 2 - 마더프로젝트 오류 수정"/>
          <p:cNvSpPr txBox="1"/>
          <p:nvPr/>
        </p:nvSpPr>
        <p:spPr>
          <a:xfrm>
            <a:off x="2388292" y="754288"/>
            <a:ext cx="82861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dirty="0" err="1"/>
              <a:t>구현</a:t>
            </a:r>
            <a:r>
              <a:rPr dirty="0"/>
              <a:t> 2 - </a:t>
            </a:r>
            <a:r>
              <a:rPr dirty="0" err="1"/>
              <a:t>마더프로젝트</a:t>
            </a:r>
            <a:r>
              <a:rPr dirty="0"/>
              <a:t> </a:t>
            </a:r>
            <a:r>
              <a:rPr dirty="0" err="1"/>
              <a:t>오류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7442200" y="4445000"/>
            <a:ext cx="700882" cy="711200"/>
          </a:xfrm>
          <a:prstGeom prst="rect">
            <a:avLst/>
          </a:prstGeom>
          <a:ln w="88900">
            <a:solidFill>
              <a:srgbClr val="A71B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6527800" y="9017000"/>
            <a:ext cx="700882" cy="711200"/>
          </a:xfrm>
          <a:prstGeom prst="rect">
            <a:avLst/>
          </a:prstGeom>
          <a:ln w="88900">
            <a:solidFill>
              <a:srgbClr val="A71B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2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93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pic>
        <p:nvPicPr>
          <p:cNvPr id="19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1612" y="5250399"/>
            <a:ext cx="17940776" cy="2695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구현 2 - 마더프로젝트 오류 수정"/>
          <p:cNvSpPr txBox="1"/>
          <p:nvPr/>
        </p:nvSpPr>
        <p:spPr>
          <a:xfrm>
            <a:off x="2388292" y="754288"/>
            <a:ext cx="82861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구현 2 - 마더프로젝트 오류 수정 </a:t>
            </a:r>
          </a:p>
        </p:txBody>
      </p:sp>
      <p:grpSp>
        <p:nvGrpSpPr>
          <p:cNvPr id="202" name="그룹"/>
          <p:cNvGrpSpPr/>
          <p:nvPr/>
        </p:nvGrpSpPr>
        <p:grpSpPr>
          <a:xfrm>
            <a:off x="3324888" y="3363873"/>
            <a:ext cx="18140191" cy="9296371"/>
            <a:chOff x="0" y="0"/>
            <a:chExt cx="18140190" cy="9296369"/>
          </a:xfrm>
        </p:grpSpPr>
        <p:grpSp>
          <p:nvGrpSpPr>
            <p:cNvPr id="200" name="그룹"/>
            <p:cNvGrpSpPr/>
            <p:nvPr/>
          </p:nvGrpSpPr>
          <p:grpSpPr>
            <a:xfrm>
              <a:off x="0" y="0"/>
              <a:ext cx="18140191" cy="9296370"/>
              <a:chOff x="0" y="0"/>
              <a:chExt cx="18140190" cy="9296370"/>
            </a:xfrm>
          </p:grpSpPr>
          <p:pic>
            <p:nvPicPr>
              <p:cNvPr id="197" name="KakaoTalk_Photo_2019-11-29-00-17-52.png" descr="KakaoTalk_Photo_2019-11-29-00-17-52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t="329" r="657" b="329"/>
              <a:stretch>
                <a:fillRect/>
              </a:stretch>
            </p:blipFill>
            <p:spPr>
              <a:xfrm>
                <a:off x="0" y="4966688"/>
                <a:ext cx="18140191" cy="43296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image.jpeg" descr="image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911" y="0"/>
                <a:ext cx="17728401" cy="4289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9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457208" y="4464857"/>
                <a:ext cx="1225946" cy="12259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01" name="직사각형"/>
            <p:cNvSpPr/>
            <p:nvPr/>
          </p:nvSpPr>
          <p:spPr>
            <a:xfrm>
              <a:off x="2085311" y="1106526"/>
              <a:ext cx="14347628" cy="1320801"/>
            </a:xfrm>
            <a:prstGeom prst="rect">
              <a:avLst/>
            </a:prstGeom>
            <a:noFill/>
            <a:ln w="88900" cap="flat">
              <a:solidFill>
                <a:srgbClr val="A71B5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03" name="status code checking"/>
          <p:cNvSpPr txBox="1"/>
          <p:nvPr/>
        </p:nvSpPr>
        <p:spPr>
          <a:xfrm>
            <a:off x="15265145" y="10987070"/>
            <a:ext cx="5881204" cy="835060"/>
          </a:xfrm>
          <a:prstGeom prst="rect">
            <a:avLst/>
          </a:prstGeom>
          <a:ln w="88900">
            <a:solidFill>
              <a:srgbClr val="A71B5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r>
              <a:t>status code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2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93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196" name="구현 2 - 마더프로젝트 오류 수정"/>
          <p:cNvSpPr txBox="1"/>
          <p:nvPr/>
        </p:nvSpPr>
        <p:spPr>
          <a:xfrm>
            <a:off x="2433275" y="750072"/>
            <a:ext cx="819615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dirty="0" err="1"/>
              <a:t>구현</a:t>
            </a:r>
            <a:r>
              <a:rPr dirty="0"/>
              <a:t>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r>
              <a:rPr lang="ko-KR" altLang="en-US" dirty="0" smtClean="0"/>
              <a:t>로테이션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5" name="champion rotation"/>
          <p:cNvSpPr txBox="1"/>
          <p:nvPr/>
        </p:nvSpPr>
        <p:spPr>
          <a:xfrm>
            <a:off x="3837403" y="2033511"/>
            <a:ext cx="1026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" name="champion rotation"/>
          <p:cNvSpPr txBox="1"/>
          <p:nvPr/>
        </p:nvSpPr>
        <p:spPr>
          <a:xfrm>
            <a:off x="3428841" y="3444969"/>
            <a:ext cx="1026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83" y="2188809"/>
            <a:ext cx="18463098" cy="47761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7057" y="12214111"/>
            <a:ext cx="2105779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필요한 </a:t>
            </a:r>
            <a:r>
              <a:rPr kumimoji="0" lang="en-US" altLang="ko-KR" sz="5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championId</a:t>
            </a:r>
            <a:r>
              <a:rPr kumimoji="0" lang="ko-KR" altLang="en-US" sz="5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만 추출</a:t>
            </a:r>
            <a:endParaRPr kumimoji="0" lang="ko-KR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82" y="7226839"/>
            <a:ext cx="18832749" cy="47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6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07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209" name="구현 3 - champion 이미지 매칭"/>
          <p:cNvSpPr txBox="1"/>
          <p:nvPr/>
        </p:nvSpPr>
        <p:spPr>
          <a:xfrm>
            <a:off x="2503769" y="999179"/>
            <a:ext cx="937596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dirty="0" err="1"/>
              <a:t>구현</a:t>
            </a:r>
            <a:r>
              <a:rPr dirty="0"/>
              <a:t>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- champion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매칭</a:t>
            </a:r>
            <a:endParaRPr dirty="0"/>
          </a:p>
        </p:txBody>
      </p:sp>
      <p:grpSp>
        <p:nvGrpSpPr>
          <p:cNvPr id="213" name="그룹"/>
          <p:cNvGrpSpPr/>
          <p:nvPr/>
        </p:nvGrpSpPr>
        <p:grpSpPr>
          <a:xfrm>
            <a:off x="508000" y="2489597"/>
            <a:ext cx="22739847" cy="9460706"/>
            <a:chOff x="0" y="0"/>
            <a:chExt cx="22739846" cy="9460704"/>
          </a:xfrm>
        </p:grpSpPr>
        <p:pic>
          <p:nvPicPr>
            <p:cNvPr id="210" name="KakaoTalk_Photo_2019-11-29-00-20-00.png" descr="KakaoTalk_Photo_2019-11-29-00-20-0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1750877"/>
              <a:ext cx="11820078" cy="7268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557690" y="0"/>
              <a:ext cx="9182157" cy="9460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096967" y="5023823"/>
              <a:ext cx="1145698" cy="1221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378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3"/>
          <p:cNvSpPr/>
          <p:nvPr/>
        </p:nvSpPr>
        <p:spPr>
          <a:xfrm>
            <a:off x="338667" y="338667"/>
            <a:ext cx="23706668" cy="13038668"/>
          </a:xfrm>
          <a:prstGeom prst="rect">
            <a:avLst/>
          </a:prstGeom>
          <a:ln w="25400">
            <a:solidFill>
              <a:srgbClr val="666F7B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6" name="직사각형 13"/>
          <p:cNvSpPr/>
          <p:nvPr/>
        </p:nvSpPr>
        <p:spPr>
          <a:xfrm>
            <a:off x="338667" y="481238"/>
            <a:ext cx="270933" cy="1409701"/>
          </a:xfrm>
          <a:prstGeom prst="rect">
            <a:avLst/>
          </a:prstGeom>
          <a:solidFill>
            <a:srgbClr val="5B5B5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07" name="FindMelogo.png" descr="FindMe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69" y="358025"/>
            <a:ext cx="1764725" cy="165612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텍스트"/>
          <p:cNvSpPr txBox="1"/>
          <p:nvPr/>
        </p:nvSpPr>
        <p:spPr>
          <a:xfrm>
            <a:off x="2480170" y="905863"/>
            <a:ext cx="26626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209" name="구현 3 - champion 이미지 매칭"/>
          <p:cNvSpPr txBox="1"/>
          <p:nvPr/>
        </p:nvSpPr>
        <p:spPr>
          <a:xfrm>
            <a:off x="2503769" y="999179"/>
            <a:ext cx="937596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5B5B5C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dirty="0" err="1"/>
              <a:t>구현</a:t>
            </a:r>
            <a:r>
              <a:rPr dirty="0"/>
              <a:t>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- champion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매칭</a:t>
            </a:r>
            <a:endParaRPr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2290762"/>
            <a:ext cx="18202275" cy="9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195</Words>
  <Application>Microsoft Office PowerPoint</Application>
  <PresentationFormat>사용자 지정</PresentationFormat>
  <Paragraphs>68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Apple SD 산돌고딕 Neo 볼드체</vt:lpstr>
      <vt:lpstr>Apple SD 산돌고딕 Neo 일반체</vt:lpstr>
      <vt:lpstr>Helvetica Neue</vt:lpstr>
      <vt:lpstr>Helvetica Neue Light</vt:lpstr>
      <vt:lpstr>Helvetica Neue Medium</vt:lpstr>
      <vt:lpstr>나눔스퀘어 Light</vt:lpstr>
      <vt:lpstr>맑은 고딕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성준</cp:lastModifiedBy>
  <cp:revision>5</cp:revision>
  <dcterms:modified xsi:type="dcterms:W3CDTF">2019-12-06T00:30:52Z</dcterms:modified>
</cp:coreProperties>
</file>