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7" r:id="rId4"/>
    <p:sldId id="257" r:id="rId5"/>
    <p:sldId id="262" r:id="rId6"/>
    <p:sldId id="266" r:id="rId7"/>
    <p:sldId id="263" r:id="rId8"/>
    <p:sldId id="264" r:id="rId9"/>
    <p:sldId id="265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6" autoAdjust="0"/>
    <p:restoredTop sz="94660"/>
  </p:normalViewPr>
  <p:slideViewPr>
    <p:cSldViewPr snapToGrid="0">
      <p:cViewPr>
        <p:scale>
          <a:sx n="75" d="100"/>
          <a:sy n="75" d="100"/>
        </p:scale>
        <p:origin x="-39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Course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SUBSCRIPTION</a:t>
            </a:r>
          </a:p>
          <a:p>
            <a:endParaRPr lang="en-US" dirty="0"/>
          </a:p>
          <a:p>
            <a:r>
              <a:rPr lang="en-US" dirty="0" smtClean="0"/>
              <a:t>CHRISTIANE MARIA PEDROSA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4285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741" y="138038"/>
            <a:ext cx="8791575" cy="2387600"/>
          </a:xfrm>
        </p:spPr>
        <p:txBody>
          <a:bodyPr/>
          <a:lstStyle/>
          <a:p>
            <a:r>
              <a:rPr lang="en-US" dirty="0" smtClean="0"/>
              <a:t>SCALLING / QUERYING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909" y="2525638"/>
            <a:ext cx="8791575" cy="165576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WEB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SERVICE </a:t>
            </a:r>
            <a:r>
              <a:rPr lang="en-US" dirty="0" smtClean="0"/>
              <a:t>BUS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4581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741" y="138038"/>
            <a:ext cx="8791575" cy="2387600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909" y="2525638"/>
            <a:ext cx="8791575" cy="165576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SERVICE BUS PERMISSIONS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SERVICE BUS DIFICULTS WITH .NET CORE VERSION</a:t>
            </a:r>
          </a:p>
        </p:txBody>
      </p:sp>
    </p:spTree>
    <p:extLst>
      <p:ext uri="{BB962C8B-B14F-4D97-AF65-F5344CB8AC3E}">
        <p14:creationId xmlns:p14="http://schemas.microsoft.com/office/powerpoint/2010/main" val="408575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741" y="138038"/>
            <a:ext cx="8791575" cy="2387600"/>
          </a:xfrm>
        </p:spPr>
        <p:txBody>
          <a:bodyPr/>
          <a:lstStyle/>
          <a:p>
            <a:r>
              <a:rPr lang="en-US" dirty="0" smtClean="0"/>
              <a:t>IMPROVEMENTS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909" y="2525638"/>
            <a:ext cx="8791575" cy="165576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TDD / MOQ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Error TREATMENT / 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DEPENDENCY INJECTION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NO </a:t>
            </a:r>
            <a:r>
              <a:rPr lang="en-US" sz="1600" dirty="0" smtClean="0"/>
              <a:t>SQL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FACTORY PATTERN EMAIL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SWAGGER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smtClean="0"/>
              <a:t>EVENT </a:t>
            </a:r>
            <a:r>
              <a:rPr lang="en-US" sz="1600" dirty="0" smtClean="0"/>
              <a:t>GRID / AZURE FUNCTIONS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5320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741" y="138038"/>
            <a:ext cx="8791575" cy="2387600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909" y="2525638"/>
            <a:ext cx="8791575" cy="165576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About 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Technologies / TOOLS/ frameworks</a:t>
            </a: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coding</a:t>
            </a: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Scaling and querying</a:t>
            </a: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CHALLENGES</a:t>
            </a: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IMPROVEMENTS</a:t>
            </a:r>
            <a:endParaRPr lang="en-US" sz="18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7308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741" y="138038"/>
            <a:ext cx="8791575" cy="2387600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910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741" y="138038"/>
            <a:ext cx="8791575" cy="2387600"/>
          </a:xfrm>
        </p:spPr>
        <p:txBody>
          <a:bodyPr/>
          <a:lstStyle/>
          <a:p>
            <a:r>
              <a:rPr lang="en-US" dirty="0" smtClean="0"/>
              <a:t>technologies </a:t>
            </a:r>
            <a:r>
              <a:rPr lang="en-US" dirty="0" smtClean="0"/>
              <a:t>/ </a:t>
            </a:r>
            <a:r>
              <a:rPr lang="en-US" dirty="0" smtClean="0"/>
              <a:t>tools / FRAMEWORKS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909" y="2525638"/>
            <a:ext cx="8791575" cy="165576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DDD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 smtClean="0"/>
              <a:t>.net</a:t>
            </a:r>
            <a:r>
              <a:rPr lang="en-US" sz="1600" dirty="0" smtClean="0"/>
              <a:t>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Web </a:t>
            </a:r>
            <a:r>
              <a:rPr lang="en-US" sz="1600" dirty="0" err="1" smtClean="0"/>
              <a:t>api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AZURE 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ENTITY </a:t>
            </a:r>
            <a:r>
              <a:rPr lang="en-US" sz="1600" dirty="0" smtClean="0"/>
              <a:t>FRAMEWORK core / code first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AZURE SERVICE BUS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SWAGGER</a:t>
            </a:r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77711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6266" y="-1491531"/>
            <a:ext cx="8791575" cy="2387600"/>
          </a:xfrm>
        </p:spPr>
        <p:txBody>
          <a:bodyPr/>
          <a:lstStyle/>
          <a:p>
            <a:r>
              <a:rPr lang="en-US" dirty="0" smtClean="0"/>
              <a:t>CODING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582" y="1061169"/>
            <a:ext cx="7100259" cy="532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2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6266" y="-1491531"/>
            <a:ext cx="8791575" cy="2387600"/>
          </a:xfrm>
        </p:spPr>
        <p:txBody>
          <a:bodyPr/>
          <a:lstStyle/>
          <a:p>
            <a:r>
              <a:rPr lang="en-US" dirty="0" smtClean="0"/>
              <a:t>CODING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1069974"/>
            <a:ext cx="74803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2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1666" y="-1478831"/>
            <a:ext cx="8791575" cy="2387600"/>
          </a:xfrm>
        </p:spPr>
        <p:txBody>
          <a:bodyPr/>
          <a:lstStyle/>
          <a:p>
            <a:r>
              <a:rPr lang="en-US" dirty="0" smtClean="0"/>
              <a:t>CODING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1071750"/>
            <a:ext cx="7596466" cy="569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8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1666" y="-1478831"/>
            <a:ext cx="8791575" cy="2387600"/>
          </a:xfrm>
        </p:spPr>
        <p:txBody>
          <a:bodyPr/>
          <a:lstStyle/>
          <a:p>
            <a:r>
              <a:rPr lang="en-US" dirty="0" smtClean="0"/>
              <a:t>CODING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050924"/>
            <a:ext cx="75565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5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1666" y="-1478831"/>
            <a:ext cx="8791575" cy="2387600"/>
          </a:xfrm>
        </p:spPr>
        <p:txBody>
          <a:bodyPr/>
          <a:lstStyle/>
          <a:p>
            <a:r>
              <a:rPr lang="en-US" dirty="0" smtClean="0"/>
              <a:t>CODING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993094"/>
            <a:ext cx="7723466" cy="57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14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76</TotalTime>
  <Words>91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Project Course</vt:lpstr>
      <vt:lpstr>Topics</vt:lpstr>
      <vt:lpstr>About me</vt:lpstr>
      <vt:lpstr>technologies / tools / FRAMEWORKS</vt:lpstr>
      <vt:lpstr>CODING</vt:lpstr>
      <vt:lpstr>CODING</vt:lpstr>
      <vt:lpstr>CODING</vt:lpstr>
      <vt:lpstr>CODING</vt:lpstr>
      <vt:lpstr>CODING</vt:lpstr>
      <vt:lpstr>SCALLING / QUERYING</vt:lpstr>
      <vt:lpstr>CHALLENGES</vt:lpstr>
      <vt:lpstr>IMPROVEMENTS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Course</dc:title>
  <dc:creator>Chris</dc:creator>
  <cp:lastModifiedBy>Chris</cp:lastModifiedBy>
  <cp:revision>13</cp:revision>
  <dcterms:created xsi:type="dcterms:W3CDTF">2018-10-11T00:02:49Z</dcterms:created>
  <dcterms:modified xsi:type="dcterms:W3CDTF">2018-10-11T23:15:35Z</dcterms:modified>
</cp:coreProperties>
</file>