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9" autoAdjust="0"/>
  </p:normalViewPr>
  <p:slideViewPr>
    <p:cSldViewPr>
      <p:cViewPr varScale="1">
        <p:scale>
          <a:sx n="96" d="100"/>
          <a:sy n="96" d="100"/>
        </p:scale>
        <p:origin x="-3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765175"/>
            <a:ext cx="7772400" cy="1150938"/>
          </a:xfrm>
        </p:spPr>
        <p:txBody>
          <a:bodyPr bIns="45720"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59538" y="2276475"/>
            <a:ext cx="1958975" cy="695325"/>
          </a:xfrm>
        </p:spPr>
        <p:txBody>
          <a:bodyPr anchor="b"/>
          <a:lstStyle>
            <a:lvl1pPr marL="0" indent="0" algn="r">
              <a:buFont typeface="Wingdings 2" pitchFamily="1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85788" y="3189288"/>
            <a:ext cx="79819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01" name="Picture 5" descr="GAM_RE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673975" y="3230563"/>
            <a:ext cx="685800" cy="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2875" y="300038"/>
            <a:ext cx="2057400" cy="5414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675" y="300038"/>
            <a:ext cx="6019800" cy="5414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5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675" y="1866900"/>
            <a:ext cx="3811588" cy="384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4663" y="1866900"/>
            <a:ext cx="3813175" cy="384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18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0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1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9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79388" y="1155700"/>
            <a:ext cx="88058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0675" y="300038"/>
            <a:ext cx="8229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675" y="1866900"/>
            <a:ext cx="7777163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7" name="Picture 5" descr="GAM_REV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8077200" y="1193800"/>
            <a:ext cx="685800" cy="2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8625" y="6481763"/>
            <a:ext cx="2133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EB0EE74-2EE3-4C0C-AD34-52532078C0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288925" indent="-288925" algn="l" rtl="0" eaLnBrk="1" fontAlgn="base" hangingPunct="1">
        <a:spcBef>
          <a:spcPct val="60000"/>
        </a:spcBef>
        <a:spcAft>
          <a:spcPct val="0"/>
        </a:spcAft>
        <a:buFont typeface="Wingdings 2" pitchFamily="18" charset="2"/>
        <a:buChar char=""/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806450" indent="-298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—"/>
        <a:defRPr sz="1600">
          <a:solidFill>
            <a:schemeClr val="tx2"/>
          </a:solidFill>
          <a:latin typeface="+mn-lt"/>
        </a:defRPr>
      </a:lvl2pPr>
      <a:lvl3pPr marL="1214438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–"/>
        <a:defRPr sz="1600">
          <a:solidFill>
            <a:schemeClr val="tx2"/>
          </a:solidFill>
          <a:latin typeface="+mn-lt"/>
        </a:defRPr>
      </a:lvl3pPr>
      <a:lvl4pPr marL="16224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PlaceHolder"/>
          <p:cNvSpPr/>
          <p:nvPr/>
        </p:nvSpPr>
        <p:spPr bwMode="auto">
          <a:xfrm>
            <a:off x="322265" y="1556792"/>
            <a:ext cx="8504237" cy="50405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chartPlaceholder</a:t>
            </a: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TextBox"/>
          <p:cNvSpPr txBox="1">
            <a:spLocks noChangeArrowheads="1"/>
          </p:cNvSpPr>
          <p:nvPr/>
        </p:nvSpPr>
        <p:spPr bwMode="invGray">
          <a:xfrm>
            <a:off x="322265" y="430348"/>
            <a:ext cx="8504237" cy="40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85000"/>
              </a:lnSpc>
            </a:pPr>
            <a:r>
              <a:rPr lang="en-GB" sz="2400" dirty="0" smtClean="0">
                <a:solidFill>
                  <a:srgbClr val="FFFFFF"/>
                </a:solidFill>
              </a:rPr>
              <a:t>title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8" name="SubTitleTextBox"/>
          <p:cNvSpPr txBox="1">
            <a:spLocks noChangeArrowheads="1"/>
          </p:cNvSpPr>
          <p:nvPr/>
        </p:nvSpPr>
        <p:spPr bwMode="invGray">
          <a:xfrm>
            <a:off x="322265" y="857250"/>
            <a:ext cx="85042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600" dirty="0" err="1" smtClean="0">
                <a:solidFill>
                  <a:srgbClr val="FFFFFF"/>
                </a:solidFill>
              </a:rPr>
              <a:t>subTitle</a:t>
            </a:r>
            <a:endParaRPr lang="en-GB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89266"/>
      </p:ext>
    </p:extLst>
  </p:cSld>
  <p:clrMapOvr>
    <a:masterClrMapping/>
  </p:clrMapOvr>
</p:sld>
</file>

<file path=ppt/theme/theme1.xml><?xml version="1.0" encoding="utf-8"?>
<a:theme xmlns:a="http://schemas.openxmlformats.org/drawingml/2006/main" name="OnScreen_Full_2008">
  <a:themeElements>
    <a:clrScheme name="OnScreen_Full_2008 2">
      <a:dk1>
        <a:srgbClr val="00504E"/>
      </a:dk1>
      <a:lt1>
        <a:srgbClr val="FFFFFF"/>
      </a:lt1>
      <a:dk2>
        <a:srgbClr val="00AFAF"/>
      </a:dk2>
      <a:lt2>
        <a:srgbClr val="FFFFFF"/>
      </a:lt2>
      <a:accent1>
        <a:srgbClr val="BCC01D"/>
      </a:accent1>
      <a:accent2>
        <a:srgbClr val="56A6E1"/>
      </a:accent2>
      <a:accent3>
        <a:srgbClr val="AAD4D4"/>
      </a:accent3>
      <a:accent4>
        <a:srgbClr val="DADADA"/>
      </a:accent4>
      <a:accent5>
        <a:srgbClr val="DADCAB"/>
      </a:accent5>
      <a:accent6>
        <a:srgbClr val="4D96CC"/>
      </a:accent6>
      <a:hlink>
        <a:srgbClr val="EA984E"/>
      </a:hlink>
      <a:folHlink>
        <a:srgbClr val="85446D"/>
      </a:folHlink>
    </a:clrScheme>
    <a:fontScheme name="OnScreen_Full_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nScreen_Full_2008 1">
        <a:dk1>
          <a:srgbClr val="FFFFFF"/>
        </a:dk1>
        <a:lt1>
          <a:srgbClr val="FFFFFF"/>
        </a:lt1>
        <a:dk2>
          <a:srgbClr val="CE4E4E"/>
        </a:dk2>
        <a:lt2>
          <a:srgbClr val="00504E"/>
        </a:lt2>
        <a:accent1>
          <a:srgbClr val="BCC01D"/>
        </a:accent1>
        <a:accent2>
          <a:srgbClr val="56A6E1"/>
        </a:accent2>
        <a:accent3>
          <a:srgbClr val="FFFFFF"/>
        </a:accent3>
        <a:accent4>
          <a:srgbClr val="DADADA"/>
        </a:accent4>
        <a:accent5>
          <a:srgbClr val="DADCAB"/>
        </a:accent5>
        <a:accent6>
          <a:srgbClr val="4D96CC"/>
        </a:accent6>
        <a:hlink>
          <a:srgbClr val="EA984E"/>
        </a:hlink>
        <a:folHlink>
          <a:srgbClr val="8544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Screen_Full_2008 2">
        <a:dk1>
          <a:srgbClr val="00504E"/>
        </a:dk1>
        <a:lt1>
          <a:srgbClr val="FFFFFF"/>
        </a:lt1>
        <a:dk2>
          <a:srgbClr val="00AFAF"/>
        </a:dk2>
        <a:lt2>
          <a:srgbClr val="FFFFFF"/>
        </a:lt2>
        <a:accent1>
          <a:srgbClr val="BCC01D"/>
        </a:accent1>
        <a:accent2>
          <a:srgbClr val="56A6E1"/>
        </a:accent2>
        <a:accent3>
          <a:srgbClr val="AAD4D4"/>
        </a:accent3>
        <a:accent4>
          <a:srgbClr val="DADADA"/>
        </a:accent4>
        <a:accent5>
          <a:srgbClr val="DADCAB"/>
        </a:accent5>
        <a:accent6>
          <a:srgbClr val="4D96CC"/>
        </a:accent6>
        <a:hlink>
          <a:srgbClr val="EA984E"/>
        </a:hlink>
        <a:folHlink>
          <a:srgbClr val="85446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OnScreen_Full_2008</Template>
  <TotalTime>60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OnScreen_Full_2008</vt:lpstr>
      <vt:lpstr>PowerPoint Presentation</vt:lpstr>
    </vt:vector>
  </TitlesOfParts>
  <Company>GAM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Stephens</dc:creator>
  <cp:lastModifiedBy>Stephens, John</cp:lastModifiedBy>
  <cp:revision>6</cp:revision>
  <dcterms:created xsi:type="dcterms:W3CDTF">2010-12-07T11:22:16Z</dcterms:created>
  <dcterms:modified xsi:type="dcterms:W3CDTF">2011-06-27T12:33:26Z</dcterms:modified>
</cp:coreProperties>
</file>