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58" r:id="rId6"/>
    <p:sldId id="263" r:id="rId7"/>
    <p:sldId id="268" r:id="rId8"/>
    <p:sldId id="267" r:id="rId9"/>
    <p:sldId id="266" r:id="rId10"/>
    <p:sldId id="269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64B08E-2D13-4A75-8E20-722D3FA38E5A}">
          <p14:sldIdLst>
            <p14:sldId id="256"/>
            <p14:sldId id="257"/>
            <p14:sldId id="264"/>
            <p14:sldId id="261"/>
            <p14:sldId id="258"/>
            <p14:sldId id="263"/>
            <p14:sldId id="268"/>
            <p14:sldId id="267"/>
            <p14:sldId id="266"/>
            <p14:sldId id="26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psplugin/cordova-plugin-googlemaps" TargetMode="External"/><Relationship Id="rId3" Type="http://schemas.openxmlformats.org/officeDocument/2006/relationships/hyperlink" Target="http://www.cnblogs.com/dailc/p/5931322.html" TargetMode="External"/><Relationship Id="rId7" Type="http://schemas.openxmlformats.org/officeDocument/2006/relationships/hyperlink" Target="http://blog.csdn.net/lifeshow/article/details/51028948" TargetMode="External"/><Relationship Id="rId12" Type="http://schemas.openxmlformats.org/officeDocument/2006/relationships/hyperlink" Target="http://cordova.axuer.com/docs/zh-cn/latest/guide/support/index.html" TargetMode="External"/><Relationship Id="rId2" Type="http://schemas.openxmlformats.org/officeDocument/2006/relationships/hyperlink" Target="http://wangfupeng.coding.me/share/2016/08/23/simple-hybrid-introducti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nblogs.com/dailc/p/5931322.html" TargetMode="External"/><Relationship Id="rId11" Type="http://schemas.openxmlformats.org/officeDocument/2006/relationships/hyperlink" Target="http://cordova.axuer.com/docs/zh-cn/latest/guide/hybrid/plugins/index.html" TargetMode="External"/><Relationship Id="rId5" Type="http://schemas.openxmlformats.org/officeDocument/2006/relationships/hyperlink" Target="https://segmentfault.com/a/1190000008012111" TargetMode="External"/><Relationship Id="rId10" Type="http://schemas.openxmlformats.org/officeDocument/2006/relationships/hyperlink" Target="https://github.com/apache/cordova-ios" TargetMode="External"/><Relationship Id="rId4" Type="http://schemas.openxmlformats.org/officeDocument/2006/relationships/hyperlink" Target="https://juejin.im/post/58bb8a24128fe10064431b68" TargetMode="External"/><Relationship Id="rId9" Type="http://schemas.openxmlformats.org/officeDocument/2006/relationships/hyperlink" Target="https://github.com/apache/cordova-andro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Hybrid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h5</a:t>
            </a:r>
            <a:r>
              <a:rPr lang="zh-CN" altLang="en-US" dirty="0" smtClean="0"/>
              <a:t>如何相互调用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组使用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44" y="1600200"/>
            <a:ext cx="58561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wangfupeng.coding.me/share/2016/08/23/simple-hybrid-introduction.html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www.cnblogs.com/dailc/p/5931322.html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juejin.im/post/58bb8a24128fe10064431b68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segmentfault.com/a/1190000008012111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www.cnblogs.com/dailc/p/5931322.html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blog.csdn.net/lifeshow/article/details/51028948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github.com/mapsplugin/cordova-plugin-googlemaps</a:t>
            </a:r>
            <a:endParaRPr lang="en-US" altLang="zh-CN" dirty="0" smtClean="0"/>
          </a:p>
          <a:p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github.com/apache/cordova-android</a:t>
            </a:r>
            <a:endParaRPr lang="en-US" altLang="zh-CN" dirty="0" smtClean="0"/>
          </a:p>
          <a:p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github.com/apache/cordova-ios</a:t>
            </a:r>
            <a:endParaRPr lang="en-US" altLang="zh-CN" dirty="0" smtClean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cordova.axuer.com/docs/zh-cn/latest/guide/hybrid/plugins/index.html</a:t>
            </a:r>
            <a:endParaRPr lang="en-US" altLang="zh-CN" dirty="0" smtClean="0"/>
          </a:p>
          <a:p>
            <a:r>
              <a:rPr lang="en-US" altLang="zh-CN" dirty="0">
                <a:hlinkClick r:id="rId12"/>
              </a:rPr>
              <a:t>http</a:t>
            </a:r>
            <a:r>
              <a:rPr lang="en-US" altLang="zh-CN">
                <a:hlinkClick r:id="rId12"/>
              </a:rPr>
              <a:t>://</a:t>
            </a:r>
            <a:r>
              <a:rPr lang="en-US" altLang="zh-CN" smtClean="0">
                <a:hlinkClick r:id="rId12"/>
              </a:rPr>
              <a:t>cordova.axuer.com/docs/zh-cn/latest/guide/support/index.html</a:t>
            </a:r>
            <a:endParaRPr lang="en-US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3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理想通信方式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347723"/>
            <a:ext cx="1656185" cy="6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5388154"/>
            <a:ext cx="1656184" cy="63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535997" y="3140968"/>
            <a:ext cx="1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35995" y="4653136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707904" y="3952776"/>
            <a:ext cx="1656184" cy="62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07905" y="2347722"/>
            <a:ext cx="1656185" cy="6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084168" y="2336067"/>
            <a:ext cx="1656185" cy="6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其他更多平台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411760" y="3140968"/>
            <a:ext cx="2124235" cy="628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535999" y="3140968"/>
            <a:ext cx="2124233" cy="628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一、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app</a:t>
            </a:r>
          </a:p>
          <a:p>
            <a:pPr marL="457200" indent="-457200">
              <a:buAutoNum type="arabicPeriod"/>
            </a:pPr>
            <a:r>
              <a:rPr lang="en-US" altLang="zh-CN" sz="1800" dirty="0" smtClean="0"/>
              <a:t>App</a:t>
            </a:r>
            <a:r>
              <a:rPr lang="zh-CN" altLang="en-US" sz="1800" dirty="0" smtClean="0"/>
              <a:t>监控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重写</a:t>
            </a:r>
            <a:r>
              <a:rPr lang="en-US" altLang="zh-CN" sz="1800" dirty="0" err="1" smtClean="0"/>
              <a:t>prompt,console</a:t>
            </a:r>
            <a:r>
              <a:rPr lang="zh-CN" altLang="en-US" sz="1800" dirty="0" smtClean="0"/>
              <a:t>等函数（白名单）</a:t>
            </a:r>
            <a:endParaRPr lang="en-US" altLang="zh-CN" sz="1800" dirty="0" smtClean="0"/>
          </a:p>
          <a:p>
            <a:pPr marL="457200" indent="-457200">
              <a:buAutoNum type="arabicPeriod"/>
            </a:pPr>
            <a:r>
              <a:rPr lang="en-US" altLang="zh-CN" sz="1800" dirty="0" smtClean="0"/>
              <a:t>App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对象注入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可以访问到的对象</a:t>
            </a:r>
            <a:endParaRPr lang="en-US" altLang="zh-CN" sz="18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altLang="zh-CN" sz="1400" dirty="0" err="1"/>
              <a:t>iOS</a:t>
            </a:r>
            <a:r>
              <a:rPr lang="en-US" altLang="zh-CN" sz="1400" dirty="0"/>
              <a:t> : </a:t>
            </a:r>
            <a:r>
              <a:rPr lang="zh-CN" altLang="en-US" sz="1400" dirty="0"/>
              <a:t>可使用</a:t>
            </a:r>
            <a:r>
              <a:rPr lang="en-US" altLang="zh-CN" sz="1400" dirty="0" err="1"/>
              <a:t>javascriptCore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altLang="zh-CN" sz="1400" dirty="0" smtClean="0"/>
              <a:t>Android</a:t>
            </a:r>
            <a:r>
              <a:rPr lang="en-US" altLang="zh-CN" sz="1400" dirty="0"/>
              <a:t>: </a:t>
            </a:r>
            <a:r>
              <a:rPr lang="zh-CN" altLang="en-US" sz="1400" dirty="0"/>
              <a:t>直接使用</a:t>
            </a:r>
            <a:r>
              <a:rPr lang="en-US" altLang="zh-CN" sz="1400" dirty="0" err="1"/>
              <a:t>WebView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addJavascriptInterface</a:t>
            </a:r>
            <a:r>
              <a:rPr lang="zh-CN" altLang="en-US" sz="1400" dirty="0" smtClean="0"/>
              <a:t>方法（</a:t>
            </a:r>
            <a:r>
              <a:rPr lang="en-US" altLang="zh-CN" sz="1400" dirty="0" smtClean="0"/>
              <a:t>4.2</a:t>
            </a:r>
            <a:r>
              <a:rPr lang="zh-CN" altLang="en-US" sz="1400" dirty="0" smtClean="0"/>
              <a:t>一下安全问题）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800" dirty="0" smtClean="0"/>
              <a:t>二、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js</a:t>
            </a:r>
            <a:endParaRPr lang="en-US" altLang="zh-CN" sz="1800" dirty="0" smtClean="0"/>
          </a:p>
          <a:p>
            <a:pPr marL="457200" indent="-457200">
              <a:buAutoNum type="arabicPeriod"/>
            </a:pP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对注入一个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可访问到的对象</a:t>
            </a:r>
            <a:endParaRPr lang="en-US" altLang="zh-CN" sz="1800" dirty="0" smtClean="0"/>
          </a:p>
          <a:p>
            <a:pPr marL="457200" indent="-457200">
              <a:buAutoNum type="arabicPeriod"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为了实现双向通信，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要在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对象中注入一个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Bridge, </a:t>
            </a:r>
            <a:r>
              <a:rPr lang="zh-CN" altLang="en-US" sz="1800" dirty="0" smtClean="0"/>
              <a:t>同时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也要在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对象下暴露一个</a:t>
            </a:r>
            <a:r>
              <a:rPr lang="en-US" altLang="zh-CN" sz="1800" dirty="0" smtClean="0"/>
              <a:t>bridge     </a:t>
            </a:r>
          </a:p>
          <a:p>
            <a:pPr marL="0" indent="0">
              <a:buNone/>
            </a:pPr>
            <a:r>
              <a:rPr lang="zh-CN" altLang="en-US" sz="1800" dirty="0" smtClean="0"/>
              <a:t>，</a:t>
            </a:r>
            <a:r>
              <a:rPr lang="zh-CN" altLang="en-US" sz="1800" dirty="0"/>
              <a:t>两个</a:t>
            </a:r>
            <a:r>
              <a:rPr lang="en-US" altLang="zh-CN" sz="1800" dirty="0"/>
              <a:t>bridge</a:t>
            </a:r>
            <a:r>
              <a:rPr lang="zh-CN" altLang="en-US" sz="1800" dirty="0"/>
              <a:t>按照一定的数据约定来进行双向通信和</a:t>
            </a:r>
            <a:r>
              <a:rPr lang="zh-CN" altLang="en-US" sz="1800" dirty="0" smtClean="0"/>
              <a:t>分发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逻辑。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bridge</a:t>
            </a:r>
            <a:r>
              <a:rPr lang="zh-CN" altLang="en-US" sz="1800" dirty="0"/>
              <a:t>必须有能力将前端开发写的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回调函数</a:t>
            </a:r>
            <a:r>
              <a:rPr lang="zh-CN" altLang="en-US" sz="1800" dirty="0" smtClean="0"/>
              <a:t>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入</a:t>
            </a:r>
            <a:r>
              <a:rPr lang="zh-CN" altLang="en-US" sz="1800" dirty="0"/>
              <a:t>到</a:t>
            </a:r>
            <a:r>
              <a:rPr lang="en-US" altLang="zh-CN" sz="1800" dirty="0"/>
              <a:t>App</a:t>
            </a:r>
            <a:r>
              <a:rPr lang="zh-CN" altLang="en-US" sz="1800" dirty="0"/>
              <a:t>内部，然后</a:t>
            </a:r>
            <a:r>
              <a:rPr lang="en-US" altLang="zh-CN" sz="1800" dirty="0"/>
              <a:t>App</a:t>
            </a:r>
            <a:r>
              <a:rPr lang="zh-CN" altLang="en-US" sz="1800" dirty="0"/>
              <a:t>处理完逻辑以后通过回调函</a:t>
            </a:r>
            <a:r>
              <a:rPr lang="zh-CN" altLang="en-US" sz="1800" dirty="0" smtClean="0"/>
              <a:t>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来</a:t>
            </a:r>
            <a:r>
              <a:rPr lang="zh-CN" altLang="en-US" sz="1800" dirty="0"/>
              <a:t>告知前端处理，并且这个需要通过约定好的</a:t>
            </a:r>
            <a:r>
              <a:rPr lang="zh-CN" altLang="en-US" sz="1800" dirty="0" smtClean="0"/>
              <a:t>数据格式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来</a:t>
            </a:r>
            <a:r>
              <a:rPr lang="zh-CN" altLang="en-US" sz="1800" dirty="0"/>
              <a:t>传递入参和返回值。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92279" y="1962779"/>
            <a:ext cx="1656185" cy="6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2280" y="5028114"/>
            <a:ext cx="1656184" cy="63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920373" y="2780928"/>
            <a:ext cx="1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920372" y="4365104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92280" y="3592736"/>
            <a:ext cx="1656184" cy="62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理想交互方式：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window.webBridge.call</a:t>
            </a:r>
            <a:r>
              <a:rPr lang="en-US" altLang="zh-CN" sz="1800" dirty="0" smtClean="0"/>
              <a:t>(method, 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callback);</a:t>
            </a:r>
          </a:p>
          <a:p>
            <a:pPr marL="0" indent="0">
              <a:buNone/>
            </a:pPr>
            <a:r>
              <a:rPr lang="en-US" altLang="zh-CN" sz="1800" dirty="0"/>
              <a:t>// 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实现</a:t>
            </a:r>
            <a:r>
              <a:rPr lang="zh-CN" altLang="en-US" sz="1800" dirty="0"/>
              <a:t>细节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window.webBridge</a:t>
            </a:r>
            <a:r>
              <a:rPr lang="en-US" altLang="zh-CN" sz="1800" dirty="0" smtClean="0"/>
              <a:t>={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call: function(method,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callback){</a:t>
            </a:r>
          </a:p>
          <a:p>
            <a:pPr marL="0" indent="0">
              <a:buNone/>
            </a:pPr>
            <a:r>
              <a:rPr lang="en-US" altLang="zh-CN" sz="1800" dirty="0" smtClean="0"/>
              <a:t>      if(</a:t>
            </a:r>
            <a:r>
              <a:rPr lang="en-US" altLang="zh-CN" sz="1800" dirty="0" err="1" smtClean="0"/>
              <a:t>typeof</a:t>
            </a:r>
            <a:r>
              <a:rPr lang="en-US" altLang="zh-CN" sz="1800" dirty="0" smtClean="0"/>
              <a:t> method !== “string”)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window.webBridge</a:t>
            </a:r>
            <a:r>
              <a:rPr lang="en-US" altLang="zh-CN" sz="1800" dirty="0"/>
              <a:t>[method].call(</a:t>
            </a:r>
            <a:r>
              <a:rPr lang="en-US" altLang="zh-CN" sz="1800" dirty="0" err="1"/>
              <a:t>window.webBridge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, callback);</a:t>
            </a:r>
            <a:r>
              <a:rPr lang="en-US" altLang="zh-CN" sz="1800" dirty="0" smtClean="0"/>
              <a:t>	</a:t>
            </a:r>
          </a:p>
          <a:p>
            <a:pPr marL="0" indent="0">
              <a:buNone/>
            </a:pPr>
            <a:r>
              <a:rPr lang="en-US" altLang="zh-CN" sz="1800" dirty="0" smtClean="0"/>
              <a:t>   },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getUserInfo</a:t>
            </a:r>
            <a:r>
              <a:rPr lang="en-US" altLang="zh-CN" sz="1800" dirty="0" smtClean="0"/>
              <a:t>: function(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callback){  }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//  native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window.webBridge.call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getUserInfo</a:t>
            </a:r>
            <a:r>
              <a:rPr lang="en-US" altLang="zh-CN" sz="1800" dirty="0" smtClean="0"/>
              <a:t>”, null, function(){  </a:t>
            </a:r>
            <a:r>
              <a:rPr lang="en-US" altLang="zh-CN" sz="1800" dirty="0" err="1" smtClean="0"/>
              <a:t>window.bridge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callRouter</a:t>
            </a:r>
            <a:r>
              <a:rPr lang="en-US" altLang="zh-CN" sz="1800" dirty="0" smtClean="0"/>
              <a:t>()  });</a:t>
            </a:r>
          </a:p>
          <a:p>
            <a:pPr marL="0" indent="0">
              <a:buNone/>
            </a:pPr>
            <a:r>
              <a:rPr lang="en-US" altLang="zh-CN" sz="1800" dirty="0" err="1" smtClean="0"/>
              <a:t>window.webBridge.call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setUserInfo</a:t>
            </a:r>
            <a:r>
              <a:rPr lang="en-US" altLang="zh-CN" sz="1800" dirty="0"/>
              <a:t>”, </a:t>
            </a:r>
            <a:r>
              <a:rPr lang="en-US" altLang="zh-CN" sz="1800" dirty="0" smtClean="0"/>
              <a:t>{name:””, </a:t>
            </a:r>
            <a:r>
              <a:rPr lang="en-US" altLang="zh-CN" sz="1800" dirty="0" err="1" smtClean="0"/>
              <a:t>nickName</a:t>
            </a:r>
            <a:r>
              <a:rPr lang="en-US" altLang="zh-CN" sz="1800" dirty="0" smtClean="0"/>
              <a:t>:””}, function(){});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Web </a:t>
            </a:r>
            <a:r>
              <a:rPr lang="zh-CN" altLang="en-US" b="1" dirty="0"/>
              <a:t>调用 </a:t>
            </a:r>
            <a:r>
              <a:rPr lang="en-US" altLang="zh-CN" b="1" dirty="0" smtClean="0"/>
              <a:t>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理想交互方式：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window.bridge.callRouter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methed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callback);</a:t>
            </a:r>
          </a:p>
          <a:p>
            <a:pPr marL="0" indent="0">
              <a:buNone/>
            </a:pPr>
            <a:r>
              <a:rPr lang="en-US" altLang="zh-CN" sz="1800" dirty="0" smtClean="0"/>
              <a:t>// native</a:t>
            </a:r>
            <a:r>
              <a:rPr lang="zh-CN" altLang="en-US" sz="1800" dirty="0" smtClean="0"/>
              <a:t>实现细节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common={</a:t>
            </a:r>
          </a:p>
          <a:p>
            <a:pPr marL="0" indent="0">
              <a:buNone/>
            </a:pPr>
            <a:r>
              <a:rPr lang="en-US" altLang="zh-CN" sz="1800" dirty="0" smtClean="0"/>
              <a:t>    login: function(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callback){</a:t>
            </a:r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/>
              <a:t>// </a:t>
            </a:r>
            <a:r>
              <a:rPr lang="en-US" altLang="zh-CN" sz="1800" dirty="0" err="1"/>
              <a:t>window.bridge</a:t>
            </a:r>
            <a:r>
              <a:rPr lang="zh-CN" altLang="en-US" sz="1800" dirty="0"/>
              <a:t>是</a:t>
            </a:r>
            <a:r>
              <a:rPr lang="en-US" altLang="zh-CN" sz="1800" dirty="0"/>
              <a:t>app</a:t>
            </a:r>
            <a:r>
              <a:rPr lang="zh-CN" altLang="en-US" sz="1800" dirty="0"/>
              <a:t>暴露的</a:t>
            </a:r>
            <a:r>
              <a:rPr lang="en-US" altLang="zh-CN" sz="1800" dirty="0" err="1" smtClean="0"/>
              <a:t>api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window.bridge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callRouter</a:t>
            </a:r>
            <a:r>
              <a:rPr lang="en-US" altLang="zh-CN" sz="1800" dirty="0" smtClean="0"/>
              <a:t>(“login”,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callback);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},</a:t>
            </a:r>
          </a:p>
          <a:p>
            <a:pPr marL="0" indent="0">
              <a:buNone/>
            </a:pPr>
            <a:r>
              <a:rPr lang="en-US" altLang="zh-CN" sz="1800" dirty="0" smtClean="0"/>
              <a:t>    Logout: function(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, callback){</a:t>
            </a:r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window.bridge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callRouter</a:t>
            </a:r>
            <a:r>
              <a:rPr lang="en-US" altLang="zh-CN" sz="1800" dirty="0" smtClean="0"/>
              <a:t>(“logout”, 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, callback</a:t>
            </a:r>
            <a:r>
              <a:rPr lang="en-US" altLang="zh-CN" sz="1800" dirty="0" smtClean="0"/>
              <a:t>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36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业界框架</a:t>
            </a:r>
            <a:r>
              <a:rPr lang="en-US" altLang="zh-CN" dirty="0" err="1" smtClean="0"/>
              <a:t>cordova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912768" cy="5469533"/>
          </a:xfrm>
        </p:spPr>
      </p:pic>
    </p:spTree>
    <p:extLst>
      <p:ext uri="{BB962C8B-B14F-4D97-AF65-F5344CB8AC3E}">
        <p14:creationId xmlns:p14="http://schemas.microsoft.com/office/powerpoint/2010/main" val="11630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平台支持</a:t>
            </a:r>
            <a:endParaRPr lang="zh-CN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9" y="1124744"/>
            <a:ext cx="857986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208912" cy="572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984776" cy="554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</TotalTime>
  <Words>216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Hybrid通信</vt:lpstr>
      <vt:lpstr>理想通信方式</vt:lpstr>
      <vt:lpstr>原理</vt:lpstr>
      <vt:lpstr>Native调用web</vt:lpstr>
      <vt:lpstr>Web 调用 Native</vt:lpstr>
      <vt:lpstr>业界框架cordova</vt:lpstr>
      <vt:lpstr>Cordova平台支持</vt:lpstr>
      <vt:lpstr>Js接口</vt:lpstr>
      <vt:lpstr>项目组使用</vt:lpstr>
      <vt:lpstr>项目组使用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Hybrid通信</dc:title>
  <dc:creator>谌启梁</dc:creator>
  <cp:lastModifiedBy>Midea</cp:lastModifiedBy>
  <cp:revision>71</cp:revision>
  <dcterms:created xsi:type="dcterms:W3CDTF">2017-07-19T08:22:41Z</dcterms:created>
  <dcterms:modified xsi:type="dcterms:W3CDTF">2018-03-06T08:46:17Z</dcterms:modified>
</cp:coreProperties>
</file>