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4EB2-DF9B-46BD-8D07-D48894028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25CC-92DA-4C55-87CE-2C6181A7B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3550-88C0-4648-B0F6-61795E50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97D5-920D-4A92-B8AF-FBB9EABD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2751-64DF-4731-A363-A58D5268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84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F0FF-5303-4FDC-9871-F9E824BF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83F05-F1C2-4A25-BD11-8213EE45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DD3C-5AA6-4124-A47E-76AC3F28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C098-D1C3-4291-9756-1330325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247C-46B8-4487-891C-CC180694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6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B9781-3CA4-4217-A95F-D3E551595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96B27-DA12-4AFE-8F99-72C8E2707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8FFF-2915-4B03-A961-6CFB0686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CFDC-BCD9-4EA6-8130-1119A19A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2E3CF-FFB0-4372-A8D9-C3DFD66D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94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D8AD-1A03-4EAB-8FE1-E071B96A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7C5D-394B-428C-B78C-9FD73F2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0BA39-71DA-443A-8104-693E435F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FE35-A4CE-4A11-B19A-F70E2E67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FC8F-C28A-45C5-A3E0-161342A0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05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FD85-AA0F-4609-982C-A7841F9B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D31B8-84C6-4407-A5F4-D3255522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0534-32F5-4B23-9141-D8E64B1E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A3A20-8E4E-4DAF-AF40-F42DB965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F2F88-DB66-4831-8AE6-622C1F8E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EC52-EB9D-4453-BD1F-AEBB68F9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B405-CA18-4BEB-B5E3-3CADF7301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CD6EC-D13E-4BD7-9E06-B9B83A85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73AE-6F16-4157-9CA8-5FF12587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F241-1D63-460E-8354-1F959460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BBA3F-F79E-40F3-996C-93D015CB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8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93D0-9941-465F-B8F5-FBEF926B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B05C4-5207-43FD-8AF4-2F7A0E45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88E64-06B9-4BA0-A892-16152987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19BBD-3ED5-4BEF-A019-B63C8D1B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71C18-FC1C-4725-AB22-DB338B0D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813CC-E358-4BA8-8469-697541A7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6595E-1EE4-4830-944C-088CF06E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38BB3-5CAD-45EC-88AD-9D1A947C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48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3A59-EAF4-48E8-9F53-040E07DB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C8818-6BC0-44C5-8AA9-958455DE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2B1EE-8558-432A-84CF-82588896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61778-EF38-41DB-85CF-5735FEC2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9D230-D236-45CD-8483-341CA32C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3B4CF-5ADD-4A79-AA08-D71DB3C8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7B3A9-A6AB-4551-932A-E034FFCC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6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3140-9E2C-4F6D-A37B-B995352A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2899-5CAF-4D2C-893C-834B46DF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7F64-7AD5-49C0-9681-F8DB9461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5875C-6C0A-4942-97FD-83A53ACD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4EE7D-934B-425D-8265-FA076C1F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CF2E2-A613-41D8-9148-FA59E593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04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20CD-C577-4E8D-A306-3106E756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A08C8-978F-49CA-9F24-F4B9AEAEF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BD04E-B923-48D5-A38E-2F3BD8666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879B4-406D-4520-8B9E-EF9AF490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D690-B304-4E1D-B9FC-2E54E5BD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42DF-624D-4ED4-AAF3-2C3E2EFA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53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2E1C8-52D6-4AD0-99A3-22A8156D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3D5B-A1FF-41E7-94F8-D689BA0B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D182-62BB-43F2-9381-CAECD6E0B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4BFD-9468-41B7-A6CB-BEBA7CF02744}" type="datetimeFigureOut">
              <a:rPr lang="en-GB" smtClean="0"/>
              <a:t>26/10/2017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9036-7574-4561-8CE2-B92FF1865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B865-238F-487D-81B6-E773025AF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90C8-6C82-45B1-8D2F-DD31126E4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60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4CD74F-77C9-4015-9692-5A0B0D10E820}"/>
              </a:ext>
            </a:extLst>
          </p:cNvPr>
          <p:cNvSpPr/>
          <p:nvPr/>
        </p:nvSpPr>
        <p:spPr>
          <a:xfrm>
            <a:off x="798989" y="2246051"/>
            <a:ext cx="523782" cy="523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14EAF8-585A-4F54-B4DE-583F464B53DD}"/>
              </a:ext>
            </a:extLst>
          </p:cNvPr>
          <p:cNvCxnSpPr>
            <a:stCxn id="4" idx="4"/>
          </p:cNvCxnSpPr>
          <p:nvPr/>
        </p:nvCxnSpPr>
        <p:spPr>
          <a:xfrm flipH="1">
            <a:off x="1056441" y="2769833"/>
            <a:ext cx="4439" cy="9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2A99FC-6B9A-47D7-B5AC-74C2CE5B37FB}"/>
              </a:ext>
            </a:extLst>
          </p:cNvPr>
          <p:cNvCxnSpPr/>
          <p:nvPr/>
        </p:nvCxnSpPr>
        <p:spPr>
          <a:xfrm flipH="1">
            <a:off x="736845" y="3710867"/>
            <a:ext cx="319596" cy="62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56E97E-A801-4CBF-84DB-CEE6E1C486D2}"/>
              </a:ext>
            </a:extLst>
          </p:cNvPr>
          <p:cNvCxnSpPr/>
          <p:nvPr/>
        </p:nvCxnSpPr>
        <p:spPr>
          <a:xfrm>
            <a:off x="1056441" y="3710867"/>
            <a:ext cx="266330" cy="61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9BB75E-EA51-4E3B-BC80-C955EB456E10}"/>
              </a:ext>
            </a:extLst>
          </p:cNvPr>
          <p:cNvCxnSpPr/>
          <p:nvPr/>
        </p:nvCxnSpPr>
        <p:spPr>
          <a:xfrm>
            <a:off x="559292" y="3178207"/>
            <a:ext cx="1029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D93D94A-6915-4A84-AF40-D1F33A671666}"/>
              </a:ext>
            </a:extLst>
          </p:cNvPr>
          <p:cNvSpPr/>
          <p:nvPr/>
        </p:nvSpPr>
        <p:spPr>
          <a:xfrm>
            <a:off x="1837678" y="230819"/>
            <a:ext cx="8453022" cy="63741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C18B67-4F38-4BC7-9DB9-26462412B86E}"/>
              </a:ext>
            </a:extLst>
          </p:cNvPr>
          <p:cNvSpPr/>
          <p:nvPr/>
        </p:nvSpPr>
        <p:spPr>
          <a:xfrm>
            <a:off x="3426781" y="379522"/>
            <a:ext cx="2272684" cy="1127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Insert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0F8D7-DC9E-450C-98A9-D6CE5C693B46}"/>
              </a:ext>
            </a:extLst>
          </p:cNvPr>
          <p:cNvSpPr txBox="1"/>
          <p:nvPr/>
        </p:nvSpPr>
        <p:spPr>
          <a:xfrm>
            <a:off x="500717" y="447787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User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876141-B636-4F32-A96E-51ACA2413EE2}"/>
              </a:ext>
            </a:extLst>
          </p:cNvPr>
          <p:cNvSpPr/>
          <p:nvPr/>
        </p:nvSpPr>
        <p:spPr>
          <a:xfrm>
            <a:off x="4492101" y="1691654"/>
            <a:ext cx="2272684" cy="1127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 Message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CBE246-4682-41AA-BCA3-A2C59125F869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1402672" y="1341873"/>
            <a:ext cx="2356936" cy="1573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2C36D9-CDDC-442C-8476-23BA92F24D18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1402672" y="2654005"/>
            <a:ext cx="3422256" cy="669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CC8ED47-FC12-4FE6-9254-0BDB7302E0E5}"/>
              </a:ext>
            </a:extLst>
          </p:cNvPr>
          <p:cNvSpPr/>
          <p:nvPr/>
        </p:nvSpPr>
        <p:spPr>
          <a:xfrm>
            <a:off x="4696290" y="3079925"/>
            <a:ext cx="2272684" cy="1127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Get list of users currently online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B40C2A-115B-4125-B39A-7B4C9B3ACC51}"/>
              </a:ext>
            </a:extLst>
          </p:cNvPr>
          <p:cNvCxnSpPr>
            <a:cxnSpLocks/>
          </p:cNvCxnSpPr>
          <p:nvPr/>
        </p:nvCxnSpPr>
        <p:spPr>
          <a:xfrm>
            <a:off x="1398233" y="3568823"/>
            <a:ext cx="3306932" cy="7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DB178AF-BF40-4894-8BCD-DE47BCF89202}"/>
              </a:ext>
            </a:extLst>
          </p:cNvPr>
          <p:cNvSpPr/>
          <p:nvPr/>
        </p:nvSpPr>
        <p:spPr>
          <a:xfrm>
            <a:off x="4342660" y="4422813"/>
            <a:ext cx="2272684" cy="1127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Private Message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9FEB44-7F25-4C2B-A10F-5FD278C95C19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398233" y="3877756"/>
            <a:ext cx="3277254" cy="710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BBFB7E2-F49B-45A4-A43C-1871D7D5730A}"/>
              </a:ext>
            </a:extLst>
          </p:cNvPr>
          <p:cNvSpPr/>
          <p:nvPr/>
        </p:nvSpPr>
        <p:spPr>
          <a:xfrm>
            <a:off x="10941422" y="2246051"/>
            <a:ext cx="523782" cy="523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EBD3BB-A54A-4B32-864A-A9C049F8A0E3}"/>
              </a:ext>
            </a:extLst>
          </p:cNvPr>
          <p:cNvCxnSpPr>
            <a:stCxn id="39" idx="4"/>
          </p:cNvCxnSpPr>
          <p:nvPr/>
        </p:nvCxnSpPr>
        <p:spPr>
          <a:xfrm flipH="1">
            <a:off x="11198874" y="2769833"/>
            <a:ext cx="4439" cy="94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7071EE-9477-4467-8DE9-34E6BD9F1473}"/>
              </a:ext>
            </a:extLst>
          </p:cNvPr>
          <p:cNvCxnSpPr/>
          <p:nvPr/>
        </p:nvCxnSpPr>
        <p:spPr>
          <a:xfrm flipH="1">
            <a:off x="10879278" y="3710867"/>
            <a:ext cx="319596" cy="62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33D3CC-AC1A-4B9E-8FDC-215A452C5C07}"/>
              </a:ext>
            </a:extLst>
          </p:cNvPr>
          <p:cNvCxnSpPr/>
          <p:nvPr/>
        </p:nvCxnSpPr>
        <p:spPr>
          <a:xfrm>
            <a:off x="11198874" y="3710867"/>
            <a:ext cx="266330" cy="612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F8163D-4288-4864-912E-9F182B720BAB}"/>
              </a:ext>
            </a:extLst>
          </p:cNvPr>
          <p:cNvCxnSpPr/>
          <p:nvPr/>
        </p:nvCxnSpPr>
        <p:spPr>
          <a:xfrm>
            <a:off x="10701725" y="3178207"/>
            <a:ext cx="1029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4C40C5-B794-492F-9517-C594DC15D091}"/>
              </a:ext>
            </a:extLst>
          </p:cNvPr>
          <p:cNvSpPr txBox="1"/>
          <p:nvPr/>
        </p:nvSpPr>
        <p:spPr>
          <a:xfrm>
            <a:off x="10564469" y="4477875"/>
            <a:ext cx="12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 Host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280564-F408-421C-8F69-073BEE94DA10}"/>
              </a:ext>
            </a:extLst>
          </p:cNvPr>
          <p:cNvCxnSpPr>
            <a:cxnSpLocks/>
          </p:cNvCxnSpPr>
          <p:nvPr/>
        </p:nvCxnSpPr>
        <p:spPr>
          <a:xfrm>
            <a:off x="9291860" y="3338003"/>
            <a:ext cx="148976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0A65BC-806B-4FD9-A71E-B9092A2F16A7}"/>
              </a:ext>
            </a:extLst>
          </p:cNvPr>
          <p:cNvSpPr/>
          <p:nvPr/>
        </p:nvSpPr>
        <p:spPr>
          <a:xfrm>
            <a:off x="7171576" y="2926671"/>
            <a:ext cx="2272684" cy="1127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Turn on/off/restart server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9AF0D2-3B13-47B5-9961-530287A48492}"/>
              </a:ext>
            </a:extLst>
          </p:cNvPr>
          <p:cNvCxnSpPr/>
          <p:nvPr/>
        </p:nvCxnSpPr>
        <p:spPr>
          <a:xfrm>
            <a:off x="1322771" y="4207389"/>
            <a:ext cx="2512382" cy="1669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6BE4E44-BDA8-4853-88CF-E4CFB5BAC854}"/>
              </a:ext>
            </a:extLst>
          </p:cNvPr>
          <p:cNvSpPr/>
          <p:nvPr/>
        </p:nvSpPr>
        <p:spPr>
          <a:xfrm>
            <a:off x="2686975" y="5355594"/>
            <a:ext cx="2272684" cy="1127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Connect/ disconnect</a:t>
            </a:r>
          </a:p>
        </p:txBody>
      </p:sp>
    </p:spTree>
    <p:extLst>
      <p:ext uri="{BB962C8B-B14F-4D97-AF65-F5344CB8AC3E}">
        <p14:creationId xmlns:p14="http://schemas.microsoft.com/office/powerpoint/2010/main" val="352824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B1482B2-5E96-4699-9811-BB26B66B5B9C}"/>
              </a:ext>
            </a:extLst>
          </p:cNvPr>
          <p:cNvSpPr/>
          <p:nvPr/>
        </p:nvSpPr>
        <p:spPr>
          <a:xfrm>
            <a:off x="441012" y="2707689"/>
            <a:ext cx="2707690" cy="193533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Index.html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E6B9DB0-9F03-475B-8B3A-204EF2408483}"/>
              </a:ext>
            </a:extLst>
          </p:cNvPr>
          <p:cNvSpPr/>
          <p:nvPr/>
        </p:nvSpPr>
        <p:spPr>
          <a:xfrm rot="13571087">
            <a:off x="2664093" y="2830672"/>
            <a:ext cx="456247" cy="279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567F1A8-AEAB-4DC5-BEF4-3A7EF862A242}"/>
              </a:ext>
            </a:extLst>
          </p:cNvPr>
          <p:cNvSpPr/>
          <p:nvPr/>
        </p:nvSpPr>
        <p:spPr>
          <a:xfrm>
            <a:off x="7385325" y="520304"/>
            <a:ext cx="2707690" cy="193533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Index.js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6DA1784-641E-4B7F-A115-DF7F9601CD4A}"/>
              </a:ext>
            </a:extLst>
          </p:cNvPr>
          <p:cNvSpPr/>
          <p:nvPr/>
        </p:nvSpPr>
        <p:spPr>
          <a:xfrm rot="13571087">
            <a:off x="9608406" y="643287"/>
            <a:ext cx="456247" cy="279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2E6385C-20C3-4CAB-AEF4-789F83F47B3B}"/>
              </a:ext>
            </a:extLst>
          </p:cNvPr>
          <p:cNvSpPr/>
          <p:nvPr/>
        </p:nvSpPr>
        <p:spPr>
          <a:xfrm>
            <a:off x="8817005" y="3249227"/>
            <a:ext cx="2707690" cy="193533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package.json</a:t>
            </a:r>
            <a:endParaRPr lang="en-GB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18E1659-87BE-4239-91AE-3E1F75482CF5}"/>
              </a:ext>
            </a:extLst>
          </p:cNvPr>
          <p:cNvSpPr/>
          <p:nvPr/>
        </p:nvSpPr>
        <p:spPr>
          <a:xfrm rot="13571087">
            <a:off x="11040086" y="3372210"/>
            <a:ext cx="456247" cy="279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D03F06A6-E960-4669-A106-5EF05A4DB1AF}"/>
              </a:ext>
            </a:extLst>
          </p:cNvPr>
          <p:cNvSpPr/>
          <p:nvPr/>
        </p:nvSpPr>
        <p:spPr>
          <a:xfrm>
            <a:off x="2485099" y="444267"/>
            <a:ext cx="2707690" cy="193533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socket.io.js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AB1FB7F-653E-4AA2-931C-1C7CFA73C1BB}"/>
              </a:ext>
            </a:extLst>
          </p:cNvPr>
          <p:cNvSpPr/>
          <p:nvPr/>
        </p:nvSpPr>
        <p:spPr>
          <a:xfrm rot="13571087">
            <a:off x="4708180" y="567250"/>
            <a:ext cx="456247" cy="279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E5EE26F-2C88-4676-B875-6630714B1492}"/>
              </a:ext>
            </a:extLst>
          </p:cNvPr>
          <p:cNvSpPr/>
          <p:nvPr/>
        </p:nvSpPr>
        <p:spPr>
          <a:xfrm>
            <a:off x="5063030" y="4724458"/>
            <a:ext cx="2707690" cy="193533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jquery-1.11.1.js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C9E404F-6837-4B65-9FD5-B3271D430B0B}"/>
              </a:ext>
            </a:extLst>
          </p:cNvPr>
          <p:cNvSpPr/>
          <p:nvPr/>
        </p:nvSpPr>
        <p:spPr>
          <a:xfrm rot="13571087">
            <a:off x="7286111" y="4847441"/>
            <a:ext cx="456247" cy="2791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4A8DC-E7D1-4271-B18A-38871192F42D}"/>
              </a:ext>
            </a:extLst>
          </p:cNvPr>
          <p:cNvSpPr txBox="1"/>
          <p:nvPr/>
        </p:nvSpPr>
        <p:spPr>
          <a:xfrm>
            <a:off x="5436852" y="450139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Javascript</a:t>
            </a:r>
            <a:r>
              <a:rPr lang="en-GB" dirty="0"/>
              <a:t>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42849-586B-4E8D-8F57-886B52E1F2DD}"/>
              </a:ext>
            </a:extLst>
          </p:cNvPr>
          <p:cNvSpPr txBox="1"/>
          <p:nvPr/>
        </p:nvSpPr>
        <p:spPr>
          <a:xfrm>
            <a:off x="2940549" y="5141832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Components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CA2292-76C5-49D2-8688-2B6EF82DA0C4}"/>
              </a:ext>
            </a:extLst>
          </p:cNvPr>
          <p:cNvCxnSpPr>
            <a:cxnSpLocks/>
          </p:cNvCxnSpPr>
          <p:nvPr/>
        </p:nvCxnSpPr>
        <p:spPr>
          <a:xfrm flipH="1" flipV="1">
            <a:off x="3041689" y="4641536"/>
            <a:ext cx="11236" cy="50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215BCC-CE31-4735-9FBF-535221197D2D}"/>
              </a:ext>
            </a:extLst>
          </p:cNvPr>
          <p:cNvCxnSpPr>
            <a:cxnSpLocks/>
          </p:cNvCxnSpPr>
          <p:nvPr/>
        </p:nvCxnSpPr>
        <p:spPr>
          <a:xfrm flipV="1">
            <a:off x="4208015" y="2379600"/>
            <a:ext cx="0" cy="276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CEFF95-78B1-4D92-9F40-CF6F866314FA}"/>
              </a:ext>
            </a:extLst>
          </p:cNvPr>
          <p:cNvCxnSpPr>
            <a:cxnSpLocks/>
            <a:stCxn id="15" idx="0"/>
            <a:endCxn id="6" idx="2"/>
          </p:cNvCxnSpPr>
          <p:nvPr/>
        </p:nvCxnSpPr>
        <p:spPr>
          <a:xfrm flipV="1">
            <a:off x="3631348" y="1487970"/>
            <a:ext cx="3753977" cy="365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53A32C3-6647-4736-9ABA-3D6B386C09D4}"/>
              </a:ext>
            </a:extLst>
          </p:cNvPr>
          <p:cNvCxnSpPr>
            <a:endCxn id="8" idx="2"/>
          </p:cNvCxnSpPr>
          <p:nvPr/>
        </p:nvCxnSpPr>
        <p:spPr>
          <a:xfrm flipV="1">
            <a:off x="3355758" y="4216893"/>
            <a:ext cx="5461247" cy="924939"/>
          </a:xfrm>
          <a:prstGeom prst="bentConnector3">
            <a:avLst>
              <a:gd name="adj1" fmla="val 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619AB1-F221-49E2-8543-27CC8B15B3D1}"/>
              </a:ext>
            </a:extLst>
          </p:cNvPr>
          <p:cNvCxnSpPr>
            <a:stCxn id="14" idx="1"/>
            <a:endCxn id="11" idx="2"/>
          </p:cNvCxnSpPr>
          <p:nvPr/>
        </p:nvCxnSpPr>
        <p:spPr>
          <a:xfrm flipH="1">
            <a:off x="5194972" y="634805"/>
            <a:ext cx="241880" cy="14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00F23-BD32-4B72-B918-13C0ED3B7E65}"/>
              </a:ext>
            </a:extLst>
          </p:cNvPr>
          <p:cNvCxnSpPr>
            <a:stCxn id="14" idx="3"/>
          </p:cNvCxnSpPr>
          <p:nvPr/>
        </p:nvCxnSpPr>
        <p:spPr>
          <a:xfrm>
            <a:off x="6966181" y="634805"/>
            <a:ext cx="416961" cy="40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227DE8-3E55-48ED-A81C-7C9346F8BF90}"/>
              </a:ext>
            </a:extLst>
          </p:cNvPr>
          <p:cNvCxnSpPr>
            <a:stCxn id="14" idx="2"/>
          </p:cNvCxnSpPr>
          <p:nvPr/>
        </p:nvCxnSpPr>
        <p:spPr>
          <a:xfrm flipH="1">
            <a:off x="6201516" y="819471"/>
            <a:ext cx="1" cy="390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74E0D3-0546-4B2A-B40D-31A344DB69CE}"/>
              </a:ext>
            </a:extLst>
          </p:cNvPr>
          <p:cNvCxnSpPr>
            <a:stCxn id="4" idx="3"/>
            <a:endCxn id="10" idx="2"/>
          </p:cNvCxnSpPr>
          <p:nvPr/>
        </p:nvCxnSpPr>
        <p:spPr>
          <a:xfrm flipV="1">
            <a:off x="1794857" y="1411933"/>
            <a:ext cx="690242" cy="12957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C7E99C-E97C-4DB4-B29B-9128DA8B966F}"/>
              </a:ext>
            </a:extLst>
          </p:cNvPr>
          <p:cNvCxnSpPr/>
          <p:nvPr/>
        </p:nvCxnSpPr>
        <p:spPr>
          <a:xfrm flipH="1">
            <a:off x="5192789" y="1216240"/>
            <a:ext cx="21903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0D023A-D4BD-48DA-96DE-036BA6D79ED4}"/>
              </a:ext>
            </a:extLst>
          </p:cNvPr>
          <p:cNvCxnSpPr>
            <a:stCxn id="4" idx="1"/>
            <a:endCxn id="12" idx="2"/>
          </p:cNvCxnSpPr>
          <p:nvPr/>
        </p:nvCxnSpPr>
        <p:spPr>
          <a:xfrm rot="16200000" flipH="1">
            <a:off x="2904392" y="3533485"/>
            <a:ext cx="1049103" cy="3268173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1F5852B4-6548-47F9-A281-DA463F7032B0}"/>
              </a:ext>
            </a:extLst>
          </p:cNvPr>
          <p:cNvSpPr/>
          <p:nvPr/>
        </p:nvSpPr>
        <p:spPr>
          <a:xfrm rot="9697039">
            <a:off x="2345420" y="1455392"/>
            <a:ext cx="179475" cy="17947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FAA152AD-1312-486A-92C1-65843BBBBCC8}"/>
              </a:ext>
            </a:extLst>
          </p:cNvPr>
          <p:cNvSpPr/>
          <p:nvPr/>
        </p:nvSpPr>
        <p:spPr>
          <a:xfrm rot="13418184">
            <a:off x="4846565" y="5614393"/>
            <a:ext cx="179475" cy="17947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F741473C-439F-41F0-8DD3-DAC9B99B0798}"/>
              </a:ext>
            </a:extLst>
          </p:cNvPr>
          <p:cNvSpPr/>
          <p:nvPr/>
        </p:nvSpPr>
        <p:spPr>
          <a:xfrm rot="2753898">
            <a:off x="5232127" y="1138299"/>
            <a:ext cx="179475" cy="17947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91D4BF-1427-4206-8AEB-55FA9CE12DE2}"/>
              </a:ext>
            </a:extLst>
          </p:cNvPr>
          <p:cNvCxnSpPr/>
          <p:nvPr/>
        </p:nvCxnSpPr>
        <p:spPr>
          <a:xfrm>
            <a:off x="9268287" y="2455636"/>
            <a:ext cx="0" cy="793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3930F9D4-6F41-4E07-B48F-CC914844698A}"/>
              </a:ext>
            </a:extLst>
          </p:cNvPr>
          <p:cNvSpPr/>
          <p:nvPr/>
        </p:nvSpPr>
        <p:spPr>
          <a:xfrm rot="18898926">
            <a:off x="9178549" y="3025195"/>
            <a:ext cx="179475" cy="17947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7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FB1572-8BFE-4109-89D2-478DB863C2AB}"/>
              </a:ext>
            </a:extLst>
          </p:cNvPr>
          <p:cNvSpPr/>
          <p:nvPr/>
        </p:nvSpPr>
        <p:spPr>
          <a:xfrm>
            <a:off x="1873188" y="710214"/>
            <a:ext cx="3675355" cy="528221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F34BC2-A383-4807-B433-8A522A640CB2}"/>
              </a:ext>
            </a:extLst>
          </p:cNvPr>
          <p:cNvSpPr/>
          <p:nvPr/>
        </p:nvSpPr>
        <p:spPr>
          <a:xfrm>
            <a:off x="2592279" y="2618913"/>
            <a:ext cx="2237173" cy="45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Insert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43B42-3CA1-4E71-BB42-69DA4FEBE4A3}"/>
              </a:ext>
            </a:extLst>
          </p:cNvPr>
          <p:cNvSpPr/>
          <p:nvPr/>
        </p:nvSpPr>
        <p:spPr>
          <a:xfrm>
            <a:off x="2592279" y="3071674"/>
            <a:ext cx="2237173" cy="4527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95902-361A-4F90-B689-37CA9B82D629}"/>
              </a:ext>
            </a:extLst>
          </p:cNvPr>
          <p:cNvSpPr/>
          <p:nvPr/>
        </p:nvSpPr>
        <p:spPr>
          <a:xfrm>
            <a:off x="6267634" y="5539666"/>
            <a:ext cx="2645547" cy="45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9494D-B0BE-4E29-A0AF-6DBCFEDFF31A}"/>
              </a:ext>
            </a:extLst>
          </p:cNvPr>
          <p:cNvSpPr/>
          <p:nvPr/>
        </p:nvSpPr>
        <p:spPr>
          <a:xfrm>
            <a:off x="8913181" y="5539666"/>
            <a:ext cx="1029808" cy="4527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D746A-8BE7-4F10-9F21-640FFBC031E6}"/>
              </a:ext>
            </a:extLst>
          </p:cNvPr>
          <p:cNvSpPr/>
          <p:nvPr/>
        </p:nvSpPr>
        <p:spPr>
          <a:xfrm>
            <a:off x="6267634" y="710214"/>
            <a:ext cx="3675355" cy="4527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[12:45:12] Elliott: Hello!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31C5AA-04B2-46D1-B0ED-2D67AB0D4E86}"/>
              </a:ext>
            </a:extLst>
          </p:cNvPr>
          <p:cNvSpPr/>
          <p:nvPr/>
        </p:nvSpPr>
        <p:spPr>
          <a:xfrm>
            <a:off x="6267634" y="1162975"/>
            <a:ext cx="3675355" cy="452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[12:45:36] Chris: Hey, how’re you?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89D27-DEC3-4951-8E96-8656F65FE0F0}"/>
              </a:ext>
            </a:extLst>
          </p:cNvPr>
          <p:cNvSpPr/>
          <p:nvPr/>
        </p:nvSpPr>
        <p:spPr>
          <a:xfrm>
            <a:off x="6267634" y="1615736"/>
            <a:ext cx="3675355" cy="4527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[12:46:01] Elliott: Great thanks!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0A2C1-B9D9-4715-8CCA-1350F7181739}"/>
              </a:ext>
            </a:extLst>
          </p:cNvPr>
          <p:cNvSpPr/>
          <p:nvPr/>
        </p:nvSpPr>
        <p:spPr>
          <a:xfrm>
            <a:off x="6267634" y="710214"/>
            <a:ext cx="3675355" cy="5282213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5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Hill</dc:creator>
  <cp:lastModifiedBy>Elliott Hill</cp:lastModifiedBy>
  <cp:revision>7</cp:revision>
  <dcterms:created xsi:type="dcterms:W3CDTF">2017-10-26T14:02:50Z</dcterms:created>
  <dcterms:modified xsi:type="dcterms:W3CDTF">2017-10-26T15:43:59Z</dcterms:modified>
</cp:coreProperties>
</file>