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3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0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1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0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3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" name="Subtitle"/>
          <p:cNvSpPr txBox="1"/>
          <p:nvPr>
            <p:ph type="body" sz="quarter" idx="21"/>
          </p:nvPr>
        </p:nvSpPr>
        <p:spPr>
          <a:xfrm>
            <a:off x="1206500" y="3122135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Subtitle</a:t>
            </a:r>
          </a:p>
        </p:txBody>
      </p:sp>
      <p:sp>
        <p:nvSpPr>
          <p:cNvPr id="44" name="Body Level On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/>
          <p:nvPr>
            <p:ph type="title" hasCustomPrompt="1"/>
          </p:nvPr>
        </p:nvSpPr>
        <p:spPr>
          <a:xfrm>
            <a:off x="1206500" y="1079499"/>
            <a:ext cx="14678283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3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" name="Activity: [Name]…"/>
          <p:cNvSpPr txBox="1"/>
          <p:nvPr>
            <p:ph type="body" sz="quarter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[Name]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[Time]</a:t>
            </a:r>
          </a:p>
        </p:txBody>
      </p:sp>
      <p:sp>
        <p:nvSpPr>
          <p:cNvPr id="55" name="Assignment:"/>
          <p:cNvSpPr txBox="1"/>
          <p:nvPr>
            <p:ph type="body" sz="quarter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56" name="Best practices:"/>
          <p:cNvSpPr txBox="1"/>
          <p:nvPr>
            <p:ph type="body" sz="quarter" idx="23"/>
          </p:nvPr>
        </p:nvSpPr>
        <p:spPr>
          <a:xfrm>
            <a:off x="1364568" y="6697767"/>
            <a:ext cx="21971001" cy="930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84" sz="4200"/>
            </a:lvl1pPr>
          </a:lstStyle>
          <a:p>
            <a:pPr/>
            <a:r>
              <a:t>Best practices:</a:t>
            </a:r>
          </a:p>
        </p:txBody>
      </p:sp>
      <p:sp>
        <p:nvSpPr>
          <p:cNvPr id="57" name="Bullet One"/>
          <p:cNvSpPr txBox="1"/>
          <p:nvPr>
            <p:ph type="body" sz="half" idx="24"/>
          </p:nvPr>
        </p:nvSpPr>
        <p:spPr>
          <a:xfrm>
            <a:off x="1364568" y="7813785"/>
            <a:ext cx="21971001" cy="47696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8" name="Bullet One"/>
          <p:cNvSpPr txBox="1"/>
          <p:nvPr>
            <p:ph type="body" sz="quarter" idx="25"/>
          </p:nvPr>
        </p:nvSpPr>
        <p:spPr>
          <a:xfrm>
            <a:off x="1364568" y="4258856"/>
            <a:ext cx="21971001" cy="184792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5493"/>
            </a:gs>
            <a:gs pos="100000">
              <a:srgbClr val="C0C0C0"/>
            </a:gs>
          </a:gsLst>
          <a:lin ang="4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hris Human ©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Human ©2023</a:t>
            </a:r>
          </a:p>
        </p:txBody>
      </p:sp>
      <p:sp>
        <p:nvSpPr>
          <p:cNvPr id="158" name="Intro to Console / Termin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Console / 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 to Console / Termi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Console / Terminal</a:t>
            </a:r>
          </a:p>
        </p:txBody>
      </p:sp>
      <p:pic>
        <p:nvPicPr>
          <p:cNvPr id="161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9112" t="0" r="9112" b="0"/>
          <a:stretch>
            <a:fillRect/>
          </a:stretch>
        </p:blipFill>
        <p:spPr>
          <a:xfrm>
            <a:off x="7399337" y="4247279"/>
            <a:ext cx="9585430" cy="7083317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66" name="Activity: Get Situated Suggested Time: 1 min.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Get Situated</a:t>
            </a:r>
            <a:br>
              <a:rPr b="0"/>
            </a:br>
            <a:r>
              <a:t>Suggested Time: </a:t>
            </a:r>
            <a:r>
              <a:rPr b="0"/>
              <a:t>1 min.</a:t>
            </a:r>
          </a:p>
        </p:txBody>
      </p:sp>
      <p:sp>
        <p:nvSpPr>
          <p:cNvPr id="167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68" name="Best practices: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practices:</a:t>
            </a:r>
          </a:p>
        </p:txBody>
      </p:sp>
      <p:sp>
        <p:nvSpPr>
          <p:cNvPr id="169" name="Always use lowercase for folder and file names…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Always use lowercase for folder and file names</a:t>
            </a:r>
          </a:p>
          <a:p>
            <a:pPr/>
            <a:r>
              <a:t>Never put spaces in your folder and file names</a:t>
            </a:r>
          </a:p>
          <a:p>
            <a:pPr/>
            <a:r>
              <a:t>Uses dashes (-) or underscores (_) as separators</a:t>
            </a:r>
          </a:p>
        </p:txBody>
      </p:sp>
      <p:sp>
        <p:nvSpPr>
          <p:cNvPr id="170" name="Make a folder in your root directory named “projects”…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a folder in your root directory named “projects”</a:t>
            </a:r>
          </a:p>
          <a:p>
            <a:pPr/>
            <a:r>
              <a:t>Put all of the code that you write inside of this folder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73" name="Activity: Console Commands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Console Commands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10 min.</a:t>
            </a:r>
          </a:p>
        </p:txBody>
      </p:sp>
      <p:sp>
        <p:nvSpPr>
          <p:cNvPr id="174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75" name="Bonus:"/>
          <p:cNvSpPr txBox="1"/>
          <p:nvPr>
            <p:ph type="body" idx="23"/>
          </p:nvPr>
        </p:nvSpPr>
        <p:spPr>
          <a:xfrm>
            <a:off x="1364568" y="8823083"/>
            <a:ext cx="21971001" cy="930398"/>
          </a:xfrm>
          <a:prstGeom prst="rect">
            <a:avLst/>
          </a:prstGeom>
        </p:spPr>
        <p:txBody>
          <a:bodyPr/>
          <a:lstStyle/>
          <a:p>
            <a:pPr/>
            <a:r>
              <a:t>Bonus:</a:t>
            </a:r>
          </a:p>
        </p:txBody>
      </p:sp>
      <p:sp>
        <p:nvSpPr>
          <p:cNvPr id="176" name="Create multiple directories/folders with the names “one_folder” and “second_folder” in one command…"/>
          <p:cNvSpPr txBox="1"/>
          <p:nvPr>
            <p:ph type="body" idx="24"/>
          </p:nvPr>
        </p:nvSpPr>
        <p:spPr>
          <a:xfrm>
            <a:off x="1364568" y="9939100"/>
            <a:ext cx="21971001" cy="2332009"/>
          </a:xfrm>
          <a:prstGeom prst="rect">
            <a:avLst/>
          </a:prstGeom>
        </p:spPr>
        <p:txBody>
          <a:bodyPr/>
          <a:lstStyle/>
          <a:p>
            <a:pPr/>
            <a:r>
              <a:t>Create multiple directories/folders with the names “one_folder” and “second_folder” in one command</a:t>
            </a:r>
          </a:p>
          <a:p>
            <a:pPr/>
            <a:r>
              <a:t>Create multiple files with the names “one.html” and “two.html” in one command in the “first_day_stuff” directory</a:t>
            </a:r>
          </a:p>
        </p:txBody>
      </p:sp>
      <p:sp>
        <p:nvSpPr>
          <p:cNvPr id="177" name="From the console / terminal and using only the command line, create:…"/>
          <p:cNvSpPr txBox="1"/>
          <p:nvPr>
            <p:ph type="body" idx="25"/>
          </p:nvPr>
        </p:nvSpPr>
        <p:spPr>
          <a:xfrm>
            <a:off x="1364568" y="4258856"/>
            <a:ext cx="21971001" cy="406198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From the console / terminal and using only the command line, create:</a:t>
            </a:r>
          </a:p>
          <a:p>
            <a:pPr/>
            <a:r>
              <a:t>A new folder with the name of “first_day_stuff”</a:t>
            </a:r>
          </a:p>
          <a:p>
            <a:pPr/>
            <a:r>
              <a:t>A new HTML file with the name of “first_day.html”</a:t>
            </a:r>
          </a:p>
          <a:p>
            <a:pPr/>
            <a:r>
              <a:t>Open the folder containing the new HTML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Your turn!"/>
          <p:cNvSpPr txBox="1"/>
          <p:nvPr>
            <p:ph type="title"/>
          </p:nvPr>
        </p:nvSpPr>
        <p:spPr>
          <a:xfrm>
            <a:off x="1206500" y="1079500"/>
            <a:ext cx="14678283" cy="1433163"/>
          </a:xfrm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80" name="Activity: Console Commands (pt 2)…"/>
          <p:cNvSpPr txBox="1"/>
          <p:nvPr>
            <p:ph type="body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Console Commands (pt 2)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10 min.</a:t>
            </a:r>
          </a:p>
        </p:txBody>
      </p:sp>
      <p:sp>
        <p:nvSpPr>
          <p:cNvPr id="181" name="Assignment:"/>
          <p:cNvSpPr txBox="1"/>
          <p:nvPr>
            <p:ph type="body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82" name="From the console / terminal and using only the command line, do the following:…"/>
          <p:cNvSpPr txBox="1"/>
          <p:nvPr>
            <p:ph type="body" idx="25"/>
          </p:nvPr>
        </p:nvSpPr>
        <p:spPr>
          <a:xfrm>
            <a:off x="1364568" y="4258856"/>
            <a:ext cx="21971001" cy="823530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From the console / terminal and using only the command line, do the following:</a:t>
            </a:r>
          </a:p>
          <a:p>
            <a:pPr/>
            <a:r>
              <a:t>Create a new folder with the name of “self_destructing_folder”</a:t>
            </a:r>
          </a:p>
          <a:p>
            <a:pPr/>
            <a:r>
              <a:t>Create a new text file with the name of “secret_message.txt”</a:t>
            </a:r>
          </a:p>
          <a:p>
            <a:pPr/>
            <a:r>
              <a:t>Copy “secret_message.txt” to the inside of “self_destructing_folder”</a:t>
            </a:r>
          </a:p>
          <a:p>
            <a:pPr/>
            <a:r>
              <a:t>Delete the original “secret_message.txt” file</a:t>
            </a:r>
          </a:p>
          <a:p>
            <a:pPr/>
            <a:r>
              <a:t>Delete the “self_destructing_folder”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