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4f163ddc9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4f163ddc9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4f6f44da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4f6f44da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4f6f44da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4f6f44da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4f6f44daf5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4f6f44daf5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309400" cy="124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13.3 </a:t>
            </a:r>
            <a:r>
              <a:rPr lang="en" sz="3000"/>
              <a:t>Structure of Society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Financial S</a:t>
            </a:r>
            <a:r>
              <a:rPr lang="en" sz="2300"/>
              <a:t>tatistics</a:t>
            </a:r>
            <a:r>
              <a:rPr lang="en" sz="2300"/>
              <a:t> Project</a:t>
            </a:r>
            <a:endParaRPr sz="23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87900" y="2312300"/>
            <a:ext cx="8520600" cy="20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Example slides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Dr. Huson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11.x Precalculus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Due 10</a:t>
            </a:r>
            <a:r>
              <a:rPr lang="en" sz="1400"/>
              <a:t>PM</a:t>
            </a:r>
            <a:r>
              <a:rPr lang="en" sz="2000"/>
              <a:t> Wednesday June 7th</a:t>
            </a:r>
            <a:endParaRPr sz="2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747" y="0"/>
            <a:ext cx="8748507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4766" y="0"/>
            <a:ext cx="8114468" cy="511134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5"/>
          <p:cNvSpPr/>
          <p:nvPr/>
        </p:nvSpPr>
        <p:spPr>
          <a:xfrm>
            <a:off x="431925" y="3376850"/>
            <a:ext cx="147300" cy="407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00" y="250175"/>
            <a:ext cx="9082201" cy="464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ctrTitle"/>
          </p:nvPr>
        </p:nvSpPr>
        <p:spPr>
          <a:xfrm>
            <a:off x="287175" y="420625"/>
            <a:ext cx="8309400" cy="79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dk2"/>
                </a:solidFill>
              </a:rPr>
              <a:t>Component c</a:t>
            </a:r>
            <a:r>
              <a:rPr lang="en" sz="2800">
                <a:solidFill>
                  <a:schemeClr val="dk2"/>
                </a:solidFill>
              </a:rPr>
              <a:t>hecklist</a:t>
            </a:r>
            <a:endParaRPr sz="3000"/>
          </a:p>
        </p:txBody>
      </p:sp>
      <p:sp>
        <p:nvSpPr>
          <p:cNvPr id="77" name="Google Shape;77;p17"/>
          <p:cNvSpPr txBox="1"/>
          <p:nvPr>
            <p:ph idx="1" type="subTitle"/>
          </p:nvPr>
        </p:nvSpPr>
        <p:spPr>
          <a:xfrm>
            <a:off x="378075" y="1266325"/>
            <a:ext cx="7872600" cy="27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I</a:t>
            </a:r>
            <a:r>
              <a:rPr lang="en" sz="2100"/>
              <a:t>nclude e</a:t>
            </a:r>
            <a:r>
              <a:rPr lang="en" sz="2100"/>
              <a:t>ach student’s first and last name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Use formatted spreadsheet pages (rename logically, e.g.: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Slides are titled and include text, data, and graphics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Charts may be a combination of copied graphics 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plus at least an example of your own charts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Cite all sources</a:t>
            </a:r>
            <a:endParaRPr sz="2100"/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Char char="❏"/>
            </a:pPr>
            <a:r>
              <a:rPr lang="en" sz="2100"/>
              <a:t>Submit your spreadsheet to the Google Classroom </a:t>
            </a:r>
            <a:endParaRPr sz="2100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/>
              <a:t>(each student separately)</a:t>
            </a:r>
            <a:endParaRPr sz="2100"/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2780"/>
          </a:p>
        </p:txBody>
      </p:sp>
      <p:pic>
        <p:nvPicPr>
          <p:cNvPr id="78" name="Google Shape;7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6800" y="2030581"/>
            <a:ext cx="6966499" cy="3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