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b822f19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b822f19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020" y="1206450"/>
            <a:ext cx="3989118" cy="25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385925" y="3914000"/>
            <a:ext cx="25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Desmos graph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950925" y="165275"/>
            <a:ext cx="43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shape is a </a:t>
            </a:r>
            <a:r>
              <a:rPr i="1" lang="en"/>
              <a:t>parabola</a:t>
            </a:r>
            <a:endParaRPr i="1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50" y="565475"/>
            <a:ext cx="4958425" cy="44760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512150" y="165275"/>
            <a:ext cx="61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Graspable Math and Geogebra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