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4ikkfs4jpTbyjfJRR/V23Qq1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5455088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f54550888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5455088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df5455088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5455088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df54550888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448177" y="3771174"/>
            <a:ext cx="5540814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A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66442" y="3124201"/>
            <a:ext cx="6620968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AC867">
                  <a:alpha val="6666"/>
                </a:srgbClr>
              </a:gs>
              <a:gs pos="36000">
                <a:srgbClr val="FAC867">
                  <a:alpha val="5882"/>
                </a:srgbClr>
              </a:gs>
              <a:gs pos="69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AC867">
                  <a:alpha val="13725"/>
                </a:srgbClr>
              </a:gs>
              <a:gs pos="36000">
                <a:srgbClr val="FAC867">
                  <a:alpha val="6666"/>
                </a:srgbClr>
              </a:gs>
              <a:gs pos="73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AC867">
                  <a:alpha val="9803"/>
                </a:srgbClr>
              </a:gs>
              <a:gs pos="31000">
                <a:srgbClr val="FAC867">
                  <a:alpha val="4705"/>
                </a:srgbClr>
              </a:gs>
              <a:gs pos="66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AC867">
                  <a:alpha val="10980"/>
                </a:srgbClr>
              </a:gs>
              <a:gs pos="36000">
                <a:srgbClr val="FAC867">
                  <a:alpha val="9803"/>
                </a:srgbClr>
              </a:gs>
              <a:gs pos="75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AC867">
                  <a:alpha val="7843"/>
                </a:srgbClr>
              </a:gs>
              <a:gs pos="36000">
                <a:srgbClr val="FAC867">
                  <a:alpha val="7843"/>
                </a:srgbClr>
              </a:gs>
              <a:gs pos="72000">
                <a:srgbClr val="FAC867">
                  <a:alpha val="0"/>
                </a:srgbClr>
              </a:gs>
              <a:gs pos="100000">
                <a:srgbClr val="FAC867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1691680" y="620688"/>
            <a:ext cx="602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REUNI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DE DEMOSTRACI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REVISI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Ó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DEL SPRINT 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1691673" y="2219746"/>
            <a:ext cx="6020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web para la gestión para la clínica odontológica Continental - Módulo de informes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r>
              <a:rPr b="1" i="0" lang="es-PA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s-PA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2024</a:t>
            </a:r>
            <a:endParaRPr b="1" i="0" sz="2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/>
        </p:nvSpPr>
        <p:spPr>
          <a:xfrm>
            <a:off x="467544" y="1412776"/>
            <a:ext cx="6372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s-PA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54550888_0_1"/>
          <p:cNvSpPr txBox="1"/>
          <p:nvPr/>
        </p:nvSpPr>
        <p:spPr>
          <a:xfrm>
            <a:off x="467550" y="1412775"/>
            <a:ext cx="821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Historias de Usuario completadas en el Sprint 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2df54550888_0_1"/>
          <p:cNvSpPr txBox="1"/>
          <p:nvPr/>
        </p:nvSpPr>
        <p:spPr>
          <a:xfrm>
            <a:off x="467550" y="2192975"/>
            <a:ext cx="821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lang="es-PA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HU001:</a:t>
            </a:r>
            <a:r>
              <a:rPr lang="es-PA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Generar el informe post-tratamiento automáticamente en formato PDF.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b="1" lang="es-PA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HU002: </a:t>
            </a:r>
            <a:r>
              <a:rPr lang="es-PA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Imprimir una copia del informe post-tratamiento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f54550888_0_9"/>
          <p:cNvSpPr txBox="1"/>
          <p:nvPr/>
        </p:nvSpPr>
        <p:spPr>
          <a:xfrm>
            <a:off x="467552" y="1412775"/>
            <a:ext cx="79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Demostración del trabajo completado</a:t>
            </a:r>
            <a:endParaRPr/>
          </a:p>
        </p:txBody>
      </p:sp>
      <p:sp>
        <p:nvSpPr>
          <p:cNvPr id="170" name="Google Shape;170;g2df54550888_0_9"/>
          <p:cNvSpPr txBox="1"/>
          <p:nvPr/>
        </p:nvSpPr>
        <p:spPr>
          <a:xfrm>
            <a:off x="467550" y="1993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highlight>
                  <a:schemeClr val="dk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Pega capturas de la app en funcionamiento</a:t>
            </a:r>
            <a:endParaRPr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54550888_0_5"/>
          <p:cNvSpPr txBox="1"/>
          <p:nvPr/>
        </p:nvSpPr>
        <p:spPr>
          <a:xfrm>
            <a:off x="467544" y="1412776"/>
            <a:ext cx="637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Pendientes</a:t>
            </a:r>
            <a:endParaRPr/>
          </a:p>
        </p:txBody>
      </p:sp>
      <p:sp>
        <p:nvSpPr>
          <p:cNvPr id="176" name="Google Shape;176;g2df54550888_0_5"/>
          <p:cNvSpPr txBox="1"/>
          <p:nvPr/>
        </p:nvSpPr>
        <p:spPr>
          <a:xfrm>
            <a:off x="467550" y="1993600"/>
            <a:ext cx="693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lt1"/>
                </a:solidFill>
                <a:highlight>
                  <a:schemeClr val="dk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Revisa el informe de estado sprint 1 - Sección de Próximos avances</a:t>
            </a:r>
            <a:endParaRPr>
              <a:highlight>
                <a:schemeClr val="dk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2012-03-27T19:44:46Z</dcterms:created>
  <dc:creator>hbravo-consultorge@innovacion.gob.pa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