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VsRMuJGFU/t+/EbfWDa/BaGW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30faa38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f30faa38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30faa38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f30faa381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30faa38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df30faa38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f30faa38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df30faa38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IA_RC9admPtTClWyhvLDiWgBNULWa8v1SkAFKLlm_-Y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IA_RC9admPtTClWyhvLDiWgBNULWa8v1SkAFKLlm_-Y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50" y="1412775"/>
            <a:ext cx="741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 durante el desarrollo del sprint 1?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30faa381_0_1"/>
          <p:cNvSpPr txBox="1"/>
          <p:nvPr/>
        </p:nvSpPr>
        <p:spPr>
          <a:xfrm>
            <a:off x="480850" y="1253275"/>
            <a:ext cx="79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aprendimos durante el desarrollo del sprint 1?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30faa381_0_1"/>
          <p:cNvSpPr txBox="1"/>
          <p:nvPr/>
        </p:nvSpPr>
        <p:spPr>
          <a:xfrm>
            <a:off x="547300" y="2365750"/>
            <a:ext cx="74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/>
              <a:t>Revisa el doc: </a:t>
            </a:r>
            <a:r>
              <a:rPr lang="es-PA" u="sng">
                <a:solidFill>
                  <a:schemeClr val="hlink"/>
                </a:solidFill>
                <a:hlinkClick r:id="rId3"/>
              </a:rPr>
              <a:t>https://docs.google.com/document/d/1IA_RC9admPtTClWyhvLDiWgBNULWa8v1SkAFKLlm_-Y/edit?usp=sharing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/>
              <a:t>Resume y dale sentido de forma que contaras que cosas se aprendieron del sprint 1 (HU001 y 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30faa381_0_5"/>
          <p:cNvSpPr txBox="1"/>
          <p:nvPr/>
        </p:nvSpPr>
        <p:spPr>
          <a:xfrm>
            <a:off x="467555" y="1412775"/>
            <a:ext cx="7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estamos haciendo bien?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2df30faa381_0_5"/>
          <p:cNvSpPr txBox="1"/>
          <p:nvPr/>
        </p:nvSpPr>
        <p:spPr>
          <a:xfrm>
            <a:off x="547300" y="2365750"/>
            <a:ext cx="74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/>
              <a:t>Revisa el doc: </a:t>
            </a:r>
            <a:r>
              <a:rPr lang="es-PA" u="sng">
                <a:solidFill>
                  <a:schemeClr val="hlink"/>
                </a:solidFill>
                <a:hlinkClick r:id="rId3"/>
              </a:rPr>
              <a:t>https://docs.google.com/document/d/1IA_RC9admPtTClWyhvLDiWgBNULWa8v1SkAFKLlm_-Y/edit?usp=sharing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/>
              <a:t>Resume y dale sentido de forma que contaras que cosas estamos realizando bien en el sprint 1 (HU001 y 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30faa381_0_9"/>
          <p:cNvSpPr txBox="1"/>
          <p:nvPr/>
        </p:nvSpPr>
        <p:spPr>
          <a:xfrm>
            <a:off x="467555" y="1412775"/>
            <a:ext cx="80784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/>
          </a:p>
          <a:p>
            <a:pPr indent="-306999" lvl="1" marL="26999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Personas: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9999" lvl="0" marL="269999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Aquí recomendaciones relacionadas a como actuar en el proyecto de mejor manera de forma personal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6999" lvl="1" marL="26999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Relaciones: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9999" lvl="0" marL="269999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Aquí sobre trabajo en equipo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6999" lvl="1" marL="26999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Procesos: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9999" lvl="0" marL="269999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Aquí sobre como ejecutar el trabajo y sus procesos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6999" lvl="1" marL="26999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Herramientas: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Aquí que herramientas podemos utilizar a futuro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30faa381_0_13"/>
          <p:cNvSpPr txBox="1"/>
          <p:nvPr/>
        </p:nvSpPr>
        <p:spPr>
          <a:xfrm>
            <a:off x="467555" y="1412775"/>
            <a:ext cx="806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realizar: (Próximas historias de usuario)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2df30faa381_0_13"/>
          <p:cNvSpPr txBox="1"/>
          <p:nvPr/>
        </p:nvSpPr>
        <p:spPr>
          <a:xfrm>
            <a:off x="467550" y="2538500"/>
            <a:ext cx="693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rgbClr val="FFFFFF"/>
                </a:solidFill>
                <a:highlight>
                  <a:srgbClr val="EE5818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Revisa el informe de estado sprint 1 - Sección de Próximos avances</a:t>
            </a:r>
            <a:endParaRPr>
              <a:highlight>
                <a:srgbClr val="EE5818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