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BJQIlB6VoZCUlJon/aljGJUt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5455088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df54550888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f5455088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df54550888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592c8248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df592c8248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2df592c8248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f5455088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df54550888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6" name="Google Shape;126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7" name="Google Shape;127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9" name="Google Shape;129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8" name="Google Shape;28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29" name="Google Shape;29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0" name="Google Shape;30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1" name="Google Shape;31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32" name="Google Shape;32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3" name="Google Shape;33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4" name="Google Shape;34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35" name="Google Shape;35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36" name="Google Shape;36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5882"/>
                </a:srgbClr>
              </a:gs>
              <a:gs pos="36000">
                <a:srgbClr val="FAC867">
                  <a:alpha val="5098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2941"/>
                </a:srgbClr>
              </a:gs>
              <a:gs pos="36000">
                <a:srgbClr val="FAC867">
                  <a:alpha val="5882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019"/>
                </a:srgbClr>
              </a:gs>
              <a:gs pos="31000">
                <a:srgbClr val="FAC867">
                  <a:alpha val="3921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196"/>
                </a:srgbClr>
              </a:gs>
              <a:gs pos="36000">
                <a:srgbClr val="FAC867">
                  <a:alpha val="9019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058"/>
                </a:srgbClr>
              </a:gs>
              <a:gs pos="36000">
                <a:srgbClr val="FAC867">
                  <a:alpha val="7058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REUNIÓN DE DEMOSTRACIÓN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REVISIÓN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691673" y="2219746"/>
            <a:ext cx="6020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web para la gestión para la clínica odontológica Continental - Módulo de informes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/>
        </p:nvSpPr>
        <p:spPr>
          <a:xfrm>
            <a:off x="467544" y="1412776"/>
            <a:ext cx="637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el Sprint 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Demostración del trabajo completado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54550888_0_1"/>
          <p:cNvSpPr txBox="1"/>
          <p:nvPr/>
        </p:nvSpPr>
        <p:spPr>
          <a:xfrm>
            <a:off x="466350" y="1023800"/>
            <a:ext cx="761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el Sprint </a:t>
            </a: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2df54550888_0_1"/>
          <p:cNvSpPr txBox="1"/>
          <p:nvPr/>
        </p:nvSpPr>
        <p:spPr>
          <a:xfrm>
            <a:off x="466350" y="3093500"/>
            <a:ext cx="82113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s-PA" sz="2200">
                <a:solidFill>
                  <a:srgbClr val="FFFFFF"/>
                </a:solidFill>
              </a:rPr>
              <a:t>HU004: Generar los costos de los tratamientos realizados en el informe post-tratamiento.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s-PA" sz="2200">
                <a:solidFill>
                  <a:srgbClr val="FFFFFF"/>
                </a:solidFill>
              </a:rPr>
              <a:t>HU006: Obtener la lista de los tratamientos realizados durante la consulta.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s-PA" sz="2200">
                <a:solidFill>
                  <a:srgbClr val="FFFFFF"/>
                </a:solidFill>
              </a:rPr>
              <a:t>HU007: Obtener la lista de los medicamentos que debe consumir el paciente.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f54550888_0_9"/>
          <p:cNvSpPr txBox="1"/>
          <p:nvPr/>
        </p:nvSpPr>
        <p:spPr>
          <a:xfrm>
            <a:off x="467552" y="483100"/>
            <a:ext cx="797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Demostración del trabajo completado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df54550888_0_9"/>
          <p:cNvSpPr txBox="1"/>
          <p:nvPr/>
        </p:nvSpPr>
        <p:spPr>
          <a:xfrm>
            <a:off x="467550" y="1262300"/>
            <a:ext cx="797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Caso de prueba de sistema – Prueba funcional:</a:t>
            </a:r>
            <a:r>
              <a:rPr b="0" i="0" lang="es-PA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f592c8248_0_40"/>
          <p:cNvSpPr txBox="1"/>
          <p:nvPr/>
        </p:nvSpPr>
        <p:spPr>
          <a:xfrm>
            <a:off x="305875" y="871175"/>
            <a:ext cx="839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Caso de prueba de sistema – Prueba funcional: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54550888_0_5"/>
          <p:cNvSpPr txBox="1"/>
          <p:nvPr/>
        </p:nvSpPr>
        <p:spPr>
          <a:xfrm>
            <a:off x="467544" y="1412776"/>
            <a:ext cx="637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df54550888_0_5"/>
          <p:cNvSpPr txBox="1"/>
          <p:nvPr/>
        </p:nvSpPr>
        <p:spPr>
          <a:xfrm>
            <a:off x="467550" y="1993600"/>
            <a:ext cx="80478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PA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Próximos avances:</a:t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PA" sz="1800">
                <a:solidFill>
                  <a:schemeClr val="lt1"/>
                </a:solidFill>
              </a:rPr>
              <a:t>Planificación de la integración del módulo con el resto de módulos del sistema para la clínica odontológica.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