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embeddedFontLst>
    <p:embeddedFont>
      <p:font typeface="Century Gothic"/>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6" roundtripDataSignature="AMtx7mjRmIVpkmM0x/DgMafqvN0o2mFG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enturyGothic-bold.fntdata"/><Relationship Id="rId12"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boldItalic.fntdata"/><Relationship Id="rId14" Type="http://schemas.openxmlformats.org/officeDocument/2006/relationships/font" Target="fonts/CenturyGothic-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f30faa381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df30faa381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f30faa381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df30faa381_0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f30faa38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df30faa381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f30faa381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df30faa381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1" name="Shape 21"/>
        <p:cNvGrpSpPr/>
        <p:nvPr/>
      </p:nvGrpSpPr>
      <p:grpSpPr>
        <a:xfrm>
          <a:off x="0" y="0"/>
          <a:ext cx="0" cy="0"/>
          <a:chOff x="0" y="0"/>
          <a:chExt cx="0" cy="0"/>
        </a:xfrm>
      </p:grpSpPr>
      <p:sp>
        <p:nvSpPr>
          <p:cNvPr id="22" name="Google Shape;22;p4"/>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solidFill>
                  <a:srgbClr val="000000"/>
                </a:solidFill>
              </a:defRPr>
            </a:lvl1pPr>
            <a:lvl2pPr indent="0" lvl="1" marL="0" algn="ctr">
              <a:spcBef>
                <a:spcPts val="0"/>
              </a:spcBef>
              <a:buNone/>
              <a:defRPr>
                <a:solidFill>
                  <a:srgbClr val="000000"/>
                </a:solidFill>
              </a:defRPr>
            </a:lvl2pPr>
            <a:lvl3pPr indent="0" lvl="2" marL="0" algn="ctr">
              <a:spcBef>
                <a:spcPts val="0"/>
              </a:spcBef>
              <a:buNone/>
              <a:defRPr>
                <a:solidFill>
                  <a:srgbClr val="000000"/>
                </a:solidFill>
              </a:defRPr>
            </a:lvl3pPr>
            <a:lvl4pPr indent="0" lvl="3" marL="0" algn="ctr">
              <a:spcBef>
                <a:spcPts val="0"/>
              </a:spcBef>
              <a:buNone/>
              <a:defRPr>
                <a:solidFill>
                  <a:srgbClr val="000000"/>
                </a:solidFill>
              </a:defRPr>
            </a:lvl4pPr>
            <a:lvl5pPr indent="0" lvl="4" marL="0" algn="ctr">
              <a:spcBef>
                <a:spcPts val="0"/>
              </a:spcBef>
              <a:buNone/>
              <a:defRPr>
                <a:solidFill>
                  <a:srgbClr val="000000"/>
                </a:solidFill>
              </a:defRPr>
            </a:lvl5pPr>
            <a:lvl6pPr indent="0" lvl="5" marL="0" algn="ctr">
              <a:spcBef>
                <a:spcPts val="0"/>
              </a:spcBef>
              <a:buNone/>
              <a:defRPr>
                <a:solidFill>
                  <a:srgbClr val="000000"/>
                </a:solidFill>
              </a:defRPr>
            </a:lvl6pPr>
            <a:lvl7pPr indent="0" lvl="6" marL="0" algn="ctr">
              <a:spcBef>
                <a:spcPts val="0"/>
              </a:spcBef>
              <a:buNone/>
              <a:defRPr>
                <a:solidFill>
                  <a:srgbClr val="000000"/>
                </a:solidFill>
              </a:defRPr>
            </a:lvl7pPr>
            <a:lvl8pPr indent="0" lvl="7" marL="0" algn="ctr">
              <a:spcBef>
                <a:spcPts val="0"/>
              </a:spcBef>
              <a:buNone/>
              <a:defRPr>
                <a:solidFill>
                  <a:srgbClr val="000000"/>
                </a:solidFill>
              </a:defRPr>
            </a:lvl8pPr>
            <a:lvl9pPr indent="0" lvl="8" marL="0" algn="ctr">
              <a:spcBef>
                <a:spcPts val="0"/>
              </a:spcBef>
              <a:buNone/>
              <a:defRPr>
                <a:solidFill>
                  <a:srgbClr val="000000"/>
                </a:solidFill>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78" name="Shape 78"/>
        <p:cNvGrpSpPr/>
        <p:nvPr/>
      </p:nvGrpSpPr>
      <p:grpSpPr>
        <a:xfrm>
          <a:off x="0" y="0"/>
          <a:ext cx="0" cy="0"/>
          <a:chOff x="0" y="0"/>
          <a:chExt cx="0" cy="0"/>
        </a:xfrm>
      </p:grpSpPr>
      <p:sp>
        <p:nvSpPr>
          <p:cNvPr id="79" name="Google Shape;79;p13"/>
          <p:cNvSpPr txBox="1"/>
          <p:nvPr>
            <p:ph type="title"/>
          </p:nvPr>
        </p:nvSpPr>
        <p:spPr>
          <a:xfrm>
            <a:off x="866443" y="4800587"/>
            <a:ext cx="66209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p:nvPr>
            <p:ph idx="2" type="pic"/>
          </p:nvPr>
        </p:nvSpPr>
        <p:spPr>
          <a:xfrm>
            <a:off x="866442" y="685800"/>
            <a:ext cx="662096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81" name="Google Shape;81;p13"/>
          <p:cNvSpPr txBox="1"/>
          <p:nvPr>
            <p:ph idx="1" type="body"/>
          </p:nvPr>
        </p:nvSpPr>
        <p:spPr>
          <a:xfrm>
            <a:off x="866443" y="5367325"/>
            <a:ext cx="662096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2" name="Google Shape;82;p1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85" name="Shape 85"/>
        <p:cNvGrpSpPr/>
        <p:nvPr/>
      </p:nvGrpSpPr>
      <p:grpSpPr>
        <a:xfrm>
          <a:off x="0" y="0"/>
          <a:ext cx="0" cy="0"/>
          <a:chOff x="0" y="0"/>
          <a:chExt cx="0" cy="0"/>
        </a:xfrm>
      </p:grpSpPr>
      <p:sp>
        <p:nvSpPr>
          <p:cNvPr id="86" name="Google Shape;86;p14"/>
          <p:cNvSpPr txBox="1"/>
          <p:nvPr>
            <p:ph type="title"/>
          </p:nvPr>
        </p:nvSpPr>
        <p:spPr>
          <a:xfrm>
            <a:off x="866442" y="1447800"/>
            <a:ext cx="6620968"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4"/>
          <p:cNvSpPr txBox="1"/>
          <p:nvPr>
            <p:ph idx="1" type="body"/>
          </p:nvPr>
        </p:nvSpPr>
        <p:spPr>
          <a:xfrm>
            <a:off x="866442" y="3657600"/>
            <a:ext cx="6620968"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14"/>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91" name="Shape 91"/>
        <p:cNvGrpSpPr/>
        <p:nvPr/>
      </p:nvGrpSpPr>
      <p:grpSpPr>
        <a:xfrm>
          <a:off x="0" y="0"/>
          <a:ext cx="0" cy="0"/>
          <a:chOff x="0" y="0"/>
          <a:chExt cx="0" cy="0"/>
        </a:xfrm>
      </p:grpSpPr>
      <p:sp>
        <p:nvSpPr>
          <p:cNvPr id="92" name="Google Shape;92;p15"/>
          <p:cNvSpPr txBox="1"/>
          <p:nvPr>
            <p:ph type="title"/>
          </p:nvPr>
        </p:nvSpPr>
        <p:spPr>
          <a:xfrm>
            <a:off x="1181409" y="1447800"/>
            <a:ext cx="6001049"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5"/>
          <p:cNvSpPr txBox="1"/>
          <p:nvPr>
            <p:ph idx="1" type="body"/>
          </p:nvPr>
        </p:nvSpPr>
        <p:spPr>
          <a:xfrm>
            <a:off x="1448177" y="3771174"/>
            <a:ext cx="5540814"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15"/>
          <p:cNvSpPr txBox="1"/>
          <p:nvPr>
            <p:ph idx="2" type="body"/>
          </p:nvPr>
        </p:nvSpPr>
        <p:spPr>
          <a:xfrm>
            <a:off x="866442" y="4350657"/>
            <a:ext cx="6620968"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15"/>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PA"/>
              <a:t>‹#›</a:t>
            </a:fld>
            <a:endParaRPr/>
          </a:p>
        </p:txBody>
      </p:sp>
      <p:sp>
        <p:nvSpPr>
          <p:cNvPr id="98" name="Google Shape;98;p15"/>
          <p:cNvSpPr txBox="1"/>
          <p:nvPr/>
        </p:nvSpPr>
        <p:spPr>
          <a:xfrm>
            <a:off x="673897" y="971253"/>
            <a:ext cx="601591"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PA" sz="12200">
                <a:solidFill>
                  <a:schemeClr val="accent1"/>
                </a:solidFill>
                <a:latin typeface="Arial"/>
                <a:ea typeface="Arial"/>
                <a:cs typeface="Arial"/>
                <a:sym typeface="Arial"/>
              </a:rPr>
              <a:t>“</a:t>
            </a:r>
            <a:endParaRPr/>
          </a:p>
        </p:txBody>
      </p:sp>
      <p:sp>
        <p:nvSpPr>
          <p:cNvPr id="99" name="Google Shape;99;p15"/>
          <p:cNvSpPr txBox="1"/>
          <p:nvPr/>
        </p:nvSpPr>
        <p:spPr>
          <a:xfrm>
            <a:off x="6999690" y="2613787"/>
            <a:ext cx="601591"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PA" sz="1220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00" name="Shape 100"/>
        <p:cNvGrpSpPr/>
        <p:nvPr/>
      </p:nvGrpSpPr>
      <p:grpSpPr>
        <a:xfrm>
          <a:off x="0" y="0"/>
          <a:ext cx="0" cy="0"/>
          <a:chOff x="0" y="0"/>
          <a:chExt cx="0" cy="0"/>
        </a:xfrm>
      </p:grpSpPr>
      <p:sp>
        <p:nvSpPr>
          <p:cNvPr id="101" name="Google Shape;101;p16"/>
          <p:cNvSpPr txBox="1"/>
          <p:nvPr>
            <p:ph type="title"/>
          </p:nvPr>
        </p:nvSpPr>
        <p:spPr>
          <a:xfrm>
            <a:off x="866442" y="3124201"/>
            <a:ext cx="6620968"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6"/>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3" name="Google Shape;103;p1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6"/>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106" name="Shape 106"/>
        <p:cNvGrpSpPr/>
        <p:nvPr/>
      </p:nvGrpSpPr>
      <p:grpSpPr>
        <a:xfrm>
          <a:off x="0" y="0"/>
          <a:ext cx="0" cy="0"/>
          <a:chOff x="0" y="0"/>
          <a:chExt cx="0" cy="0"/>
        </a:xfrm>
      </p:grpSpPr>
      <p:sp>
        <p:nvSpPr>
          <p:cNvPr id="107" name="Google Shape;107;p1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7"/>
          <p:cNvSpPr txBox="1"/>
          <p:nvPr>
            <p:ph idx="1" type="body"/>
          </p:nvPr>
        </p:nvSpPr>
        <p:spPr>
          <a:xfrm>
            <a:off x="474834" y="1981200"/>
            <a:ext cx="22107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7"/>
          <p:cNvSpPr txBox="1"/>
          <p:nvPr>
            <p:ph idx="2" type="body"/>
          </p:nvPr>
        </p:nvSpPr>
        <p:spPr>
          <a:xfrm>
            <a:off x="489475" y="2667000"/>
            <a:ext cx="219608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0" name="Google Shape;110;p17"/>
          <p:cNvSpPr txBox="1"/>
          <p:nvPr>
            <p:ph idx="3" type="body"/>
          </p:nvPr>
        </p:nvSpPr>
        <p:spPr>
          <a:xfrm>
            <a:off x="2913504" y="1981200"/>
            <a:ext cx="22027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1" name="Google Shape;111;p17"/>
          <p:cNvSpPr txBox="1"/>
          <p:nvPr>
            <p:ph idx="4" type="body"/>
          </p:nvPr>
        </p:nvSpPr>
        <p:spPr>
          <a:xfrm>
            <a:off x="2905586" y="2667000"/>
            <a:ext cx="2210671"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2" name="Google Shape;112;p17"/>
          <p:cNvSpPr txBox="1"/>
          <p:nvPr>
            <p:ph idx="5" type="body"/>
          </p:nvPr>
        </p:nvSpPr>
        <p:spPr>
          <a:xfrm>
            <a:off x="5344917" y="1981200"/>
            <a:ext cx="219965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3" name="Google Shape;113;p17"/>
          <p:cNvSpPr txBox="1"/>
          <p:nvPr>
            <p:ph idx="6" type="body"/>
          </p:nvPr>
        </p:nvSpPr>
        <p:spPr>
          <a:xfrm>
            <a:off x="5344917" y="2667000"/>
            <a:ext cx="2199658"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4" name="Google Shape;114;p17"/>
          <p:cNvCxnSpPr/>
          <p:nvPr/>
        </p:nvCxnSpPr>
        <p:spPr>
          <a:xfrm>
            <a:off x="2795334"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5" name="Google Shape;115;p17"/>
          <p:cNvCxnSpPr/>
          <p:nvPr/>
        </p:nvCxnSpPr>
        <p:spPr>
          <a:xfrm>
            <a:off x="5223030"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6" name="Google Shape;116;p17"/>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7"/>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119" name="Shape 119"/>
        <p:cNvGrpSpPr/>
        <p:nvPr/>
      </p:nvGrpSpPr>
      <p:grpSpPr>
        <a:xfrm>
          <a:off x="0" y="0"/>
          <a:ext cx="0" cy="0"/>
          <a:chOff x="0" y="0"/>
          <a:chExt cx="0" cy="0"/>
        </a:xfrm>
      </p:grpSpPr>
      <p:sp>
        <p:nvSpPr>
          <p:cNvPr id="120" name="Google Shape;120;p1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8"/>
          <p:cNvSpPr txBox="1"/>
          <p:nvPr>
            <p:ph idx="1" type="body"/>
          </p:nvPr>
        </p:nvSpPr>
        <p:spPr>
          <a:xfrm>
            <a:off x="489475" y="4250949"/>
            <a:ext cx="220561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2" name="Google Shape;122;p18"/>
          <p:cNvSpPr/>
          <p:nvPr>
            <p:ph idx="2" type="pic"/>
          </p:nvPr>
        </p:nvSpPr>
        <p:spPr>
          <a:xfrm>
            <a:off x="489475" y="2209800"/>
            <a:ext cx="2205612"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3" name="Google Shape;123;p18"/>
          <p:cNvSpPr txBox="1"/>
          <p:nvPr>
            <p:ph idx="3" type="body"/>
          </p:nvPr>
        </p:nvSpPr>
        <p:spPr>
          <a:xfrm>
            <a:off x="489475" y="4827212"/>
            <a:ext cx="2205612"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4" name="Google Shape;124;p18"/>
          <p:cNvSpPr txBox="1"/>
          <p:nvPr>
            <p:ph idx="4" type="body"/>
          </p:nvPr>
        </p:nvSpPr>
        <p:spPr>
          <a:xfrm>
            <a:off x="2917792" y="4250949"/>
            <a:ext cx="21984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5" name="Google Shape;125;p18"/>
          <p:cNvSpPr/>
          <p:nvPr>
            <p:ph idx="5" type="pic"/>
          </p:nvPr>
        </p:nvSpPr>
        <p:spPr>
          <a:xfrm>
            <a:off x="2917791" y="2209800"/>
            <a:ext cx="2198466"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6" name="Google Shape;126;p18"/>
          <p:cNvSpPr txBox="1"/>
          <p:nvPr>
            <p:ph idx="6" type="body"/>
          </p:nvPr>
        </p:nvSpPr>
        <p:spPr>
          <a:xfrm>
            <a:off x="2916776" y="4827211"/>
            <a:ext cx="2201378"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18"/>
          <p:cNvSpPr txBox="1"/>
          <p:nvPr>
            <p:ph idx="7" type="body"/>
          </p:nvPr>
        </p:nvSpPr>
        <p:spPr>
          <a:xfrm>
            <a:off x="5344917" y="4250949"/>
            <a:ext cx="219965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18"/>
          <p:cNvSpPr/>
          <p:nvPr>
            <p:ph idx="8" type="pic"/>
          </p:nvPr>
        </p:nvSpPr>
        <p:spPr>
          <a:xfrm>
            <a:off x="5344916" y="2209800"/>
            <a:ext cx="2199658"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9" name="Google Shape;129;p18"/>
          <p:cNvSpPr txBox="1"/>
          <p:nvPr>
            <p:ph idx="9" type="body"/>
          </p:nvPr>
        </p:nvSpPr>
        <p:spPr>
          <a:xfrm>
            <a:off x="5344824" y="4827209"/>
            <a:ext cx="2202571"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0" name="Google Shape;130;p18"/>
          <p:cNvCxnSpPr/>
          <p:nvPr/>
        </p:nvCxnSpPr>
        <p:spPr>
          <a:xfrm>
            <a:off x="2795334"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31" name="Google Shape;131;p18"/>
          <p:cNvCxnSpPr/>
          <p:nvPr/>
        </p:nvCxnSpPr>
        <p:spPr>
          <a:xfrm>
            <a:off x="5223030"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32" name="Google Shape;132;p18"/>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8"/>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35" name="Shape 135"/>
        <p:cNvGrpSpPr/>
        <p:nvPr/>
      </p:nvGrpSpPr>
      <p:grpSpPr>
        <a:xfrm>
          <a:off x="0" y="0"/>
          <a:ext cx="0" cy="0"/>
          <a:chOff x="0" y="0"/>
          <a:chExt cx="0" cy="0"/>
        </a:xfrm>
      </p:grpSpPr>
      <p:sp>
        <p:nvSpPr>
          <p:cNvPr id="136" name="Google Shape;136;p1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9"/>
          <p:cNvSpPr txBox="1"/>
          <p:nvPr>
            <p:ph idx="1" type="body"/>
          </p:nvPr>
        </p:nvSpPr>
        <p:spPr>
          <a:xfrm rot="5400000">
            <a:off x="2085787" y="794839"/>
            <a:ext cx="4195481" cy="671165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8" name="Google Shape;138;p19"/>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9"/>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solidFill>
                  <a:srgbClr val="000000"/>
                </a:solidFill>
              </a:defRPr>
            </a:lvl1pPr>
            <a:lvl2pPr indent="0" lvl="1" marL="0" algn="ctr">
              <a:spcBef>
                <a:spcPts val="0"/>
              </a:spcBef>
              <a:buNone/>
              <a:defRPr>
                <a:solidFill>
                  <a:srgbClr val="000000"/>
                </a:solidFill>
              </a:defRPr>
            </a:lvl2pPr>
            <a:lvl3pPr indent="0" lvl="2" marL="0" algn="ctr">
              <a:spcBef>
                <a:spcPts val="0"/>
              </a:spcBef>
              <a:buNone/>
              <a:defRPr>
                <a:solidFill>
                  <a:srgbClr val="000000"/>
                </a:solidFill>
              </a:defRPr>
            </a:lvl3pPr>
            <a:lvl4pPr indent="0" lvl="3" marL="0" algn="ctr">
              <a:spcBef>
                <a:spcPts val="0"/>
              </a:spcBef>
              <a:buNone/>
              <a:defRPr>
                <a:solidFill>
                  <a:srgbClr val="000000"/>
                </a:solidFill>
              </a:defRPr>
            </a:lvl4pPr>
            <a:lvl5pPr indent="0" lvl="4" marL="0" algn="ctr">
              <a:spcBef>
                <a:spcPts val="0"/>
              </a:spcBef>
              <a:buNone/>
              <a:defRPr>
                <a:solidFill>
                  <a:srgbClr val="000000"/>
                </a:solidFill>
              </a:defRPr>
            </a:lvl5pPr>
            <a:lvl6pPr indent="0" lvl="5" marL="0" algn="ctr">
              <a:spcBef>
                <a:spcPts val="0"/>
              </a:spcBef>
              <a:buNone/>
              <a:defRPr>
                <a:solidFill>
                  <a:srgbClr val="000000"/>
                </a:solidFill>
              </a:defRPr>
            </a:lvl6pPr>
            <a:lvl7pPr indent="0" lvl="6" marL="0" algn="ctr">
              <a:spcBef>
                <a:spcPts val="0"/>
              </a:spcBef>
              <a:buNone/>
              <a:defRPr>
                <a:solidFill>
                  <a:srgbClr val="000000"/>
                </a:solidFill>
              </a:defRPr>
            </a:lvl7pPr>
            <a:lvl8pPr indent="0" lvl="7" marL="0" algn="ctr">
              <a:spcBef>
                <a:spcPts val="0"/>
              </a:spcBef>
              <a:buNone/>
              <a:defRPr>
                <a:solidFill>
                  <a:srgbClr val="000000"/>
                </a:solidFill>
              </a:defRPr>
            </a:lvl8pPr>
            <a:lvl9pPr indent="0" lvl="8" marL="0" algn="ctr">
              <a:spcBef>
                <a:spcPts val="0"/>
              </a:spcBef>
              <a:buNone/>
              <a:defRPr>
                <a:solidFill>
                  <a:srgbClr val="000000"/>
                </a:solidFill>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41" name="Shape 141"/>
        <p:cNvGrpSpPr/>
        <p:nvPr/>
      </p:nvGrpSpPr>
      <p:grpSpPr>
        <a:xfrm>
          <a:off x="0" y="0"/>
          <a:ext cx="0" cy="0"/>
          <a:chOff x="0" y="0"/>
          <a:chExt cx="0" cy="0"/>
        </a:xfrm>
      </p:grpSpPr>
      <p:sp>
        <p:nvSpPr>
          <p:cNvPr id="142" name="Google Shape;142;p20"/>
          <p:cNvSpPr txBox="1"/>
          <p:nvPr>
            <p:ph type="title"/>
          </p:nvPr>
        </p:nvSpPr>
        <p:spPr>
          <a:xfrm rot="5400000">
            <a:off x="3974116" y="2685880"/>
            <a:ext cx="5826125" cy="131479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0"/>
          <p:cNvSpPr txBox="1"/>
          <p:nvPr>
            <p:ph idx="1" type="body"/>
          </p:nvPr>
        </p:nvSpPr>
        <p:spPr>
          <a:xfrm rot="5400000">
            <a:off x="532314" y="730366"/>
            <a:ext cx="5483134" cy="556881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20"/>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0"/>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solidFill>
                  <a:srgbClr val="000000"/>
                </a:solidFill>
              </a:defRPr>
            </a:lvl1pPr>
            <a:lvl2pPr indent="0" lvl="1" marL="0" algn="ctr">
              <a:spcBef>
                <a:spcPts val="0"/>
              </a:spcBef>
              <a:buNone/>
              <a:defRPr>
                <a:solidFill>
                  <a:srgbClr val="000000"/>
                </a:solidFill>
              </a:defRPr>
            </a:lvl2pPr>
            <a:lvl3pPr indent="0" lvl="2" marL="0" algn="ctr">
              <a:spcBef>
                <a:spcPts val="0"/>
              </a:spcBef>
              <a:buNone/>
              <a:defRPr>
                <a:solidFill>
                  <a:srgbClr val="000000"/>
                </a:solidFill>
              </a:defRPr>
            </a:lvl3pPr>
            <a:lvl4pPr indent="0" lvl="3" marL="0" algn="ctr">
              <a:spcBef>
                <a:spcPts val="0"/>
              </a:spcBef>
              <a:buNone/>
              <a:defRPr>
                <a:solidFill>
                  <a:srgbClr val="000000"/>
                </a:solidFill>
              </a:defRPr>
            </a:lvl4pPr>
            <a:lvl5pPr indent="0" lvl="4" marL="0" algn="ctr">
              <a:spcBef>
                <a:spcPts val="0"/>
              </a:spcBef>
              <a:buNone/>
              <a:defRPr>
                <a:solidFill>
                  <a:srgbClr val="000000"/>
                </a:solidFill>
              </a:defRPr>
            </a:lvl5pPr>
            <a:lvl6pPr indent="0" lvl="5" marL="0" algn="ctr">
              <a:spcBef>
                <a:spcPts val="0"/>
              </a:spcBef>
              <a:buNone/>
              <a:defRPr>
                <a:solidFill>
                  <a:srgbClr val="000000"/>
                </a:solidFill>
              </a:defRPr>
            </a:lvl6pPr>
            <a:lvl7pPr indent="0" lvl="6" marL="0" algn="ctr">
              <a:spcBef>
                <a:spcPts val="0"/>
              </a:spcBef>
              <a:buNone/>
              <a:defRPr>
                <a:solidFill>
                  <a:srgbClr val="000000"/>
                </a:solidFill>
              </a:defRPr>
            </a:lvl7pPr>
            <a:lvl8pPr indent="0" lvl="7" marL="0" algn="ctr">
              <a:spcBef>
                <a:spcPts val="0"/>
              </a:spcBef>
              <a:buNone/>
              <a:defRPr>
                <a:solidFill>
                  <a:srgbClr val="000000"/>
                </a:solidFill>
              </a:defRPr>
            </a:lvl8pPr>
            <a:lvl9pPr indent="0" lvl="8" marL="0" algn="ctr">
              <a:spcBef>
                <a:spcPts val="0"/>
              </a:spcBef>
              <a:buNone/>
              <a:defRPr>
                <a:solidFill>
                  <a:srgbClr val="000000"/>
                </a:solidFill>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5" name="Shape 25"/>
        <p:cNvGrpSpPr/>
        <p:nvPr/>
      </p:nvGrpSpPr>
      <p:grpSpPr>
        <a:xfrm>
          <a:off x="0" y="0"/>
          <a:ext cx="0" cy="0"/>
          <a:chOff x="0" y="0"/>
          <a:chExt cx="0" cy="0"/>
        </a:xfrm>
      </p:grpSpPr>
      <p:sp>
        <p:nvSpPr>
          <p:cNvPr id="26" name="Google Shape;26;p5"/>
          <p:cNvSpPr txBox="1"/>
          <p:nvPr>
            <p:ph type="ctrTitle"/>
          </p:nvPr>
        </p:nvSpPr>
        <p:spPr>
          <a:xfrm>
            <a:off x="866442" y="1447801"/>
            <a:ext cx="662096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 type="subTitle"/>
          </p:nvPr>
        </p:nvSpPr>
        <p:spPr>
          <a:xfrm>
            <a:off x="866442" y="4777380"/>
            <a:ext cx="662096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chemeClr val="accent1"/>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8" name="Google Shape;28;p5"/>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solidFill>
                  <a:srgbClr val="000000"/>
                </a:solidFill>
              </a:defRPr>
            </a:lvl1pPr>
            <a:lvl2pPr indent="0" lvl="1" marL="0" algn="ctr">
              <a:spcBef>
                <a:spcPts val="0"/>
              </a:spcBef>
              <a:buNone/>
              <a:defRPr>
                <a:solidFill>
                  <a:srgbClr val="000000"/>
                </a:solidFill>
              </a:defRPr>
            </a:lvl2pPr>
            <a:lvl3pPr indent="0" lvl="2" marL="0" algn="ctr">
              <a:spcBef>
                <a:spcPts val="0"/>
              </a:spcBef>
              <a:buNone/>
              <a:defRPr>
                <a:solidFill>
                  <a:srgbClr val="000000"/>
                </a:solidFill>
              </a:defRPr>
            </a:lvl3pPr>
            <a:lvl4pPr indent="0" lvl="3" marL="0" algn="ctr">
              <a:spcBef>
                <a:spcPts val="0"/>
              </a:spcBef>
              <a:buNone/>
              <a:defRPr>
                <a:solidFill>
                  <a:srgbClr val="000000"/>
                </a:solidFill>
              </a:defRPr>
            </a:lvl4pPr>
            <a:lvl5pPr indent="0" lvl="4" marL="0" algn="ctr">
              <a:spcBef>
                <a:spcPts val="0"/>
              </a:spcBef>
              <a:buNone/>
              <a:defRPr>
                <a:solidFill>
                  <a:srgbClr val="000000"/>
                </a:solidFill>
              </a:defRPr>
            </a:lvl5pPr>
            <a:lvl6pPr indent="0" lvl="5" marL="0" algn="ctr">
              <a:spcBef>
                <a:spcPts val="0"/>
              </a:spcBef>
              <a:buNone/>
              <a:defRPr>
                <a:solidFill>
                  <a:srgbClr val="000000"/>
                </a:solidFill>
              </a:defRPr>
            </a:lvl6pPr>
            <a:lvl7pPr indent="0" lvl="6" marL="0" algn="ctr">
              <a:spcBef>
                <a:spcPts val="0"/>
              </a:spcBef>
              <a:buNone/>
              <a:defRPr>
                <a:solidFill>
                  <a:srgbClr val="000000"/>
                </a:solidFill>
              </a:defRPr>
            </a:lvl7pPr>
            <a:lvl8pPr indent="0" lvl="7" marL="0" algn="ctr">
              <a:spcBef>
                <a:spcPts val="0"/>
              </a:spcBef>
              <a:buNone/>
              <a:defRPr>
                <a:solidFill>
                  <a:srgbClr val="000000"/>
                </a:solidFill>
              </a:defRPr>
            </a:lvl8pPr>
            <a:lvl9pPr indent="0" lvl="8" marL="0" algn="ctr">
              <a:spcBef>
                <a:spcPts val="0"/>
              </a:spcBef>
              <a:buNone/>
              <a:defRPr>
                <a:solidFill>
                  <a:srgbClr val="000000"/>
                </a:solidFill>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1" name="Shape 31"/>
        <p:cNvGrpSpPr/>
        <p:nvPr/>
      </p:nvGrpSpPr>
      <p:grpSpPr>
        <a:xfrm>
          <a:off x="0" y="0"/>
          <a:ext cx="0" cy="0"/>
          <a:chOff x="0" y="0"/>
          <a:chExt cx="0" cy="0"/>
        </a:xfrm>
      </p:grpSpPr>
      <p:sp>
        <p:nvSpPr>
          <p:cNvPr id="32" name="Google Shape;32;p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4" name="Google Shape;34;p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solidFill>
                  <a:srgbClr val="000000"/>
                </a:solidFill>
              </a:defRPr>
            </a:lvl1pPr>
            <a:lvl2pPr indent="0" lvl="1" marL="0" algn="ctr">
              <a:spcBef>
                <a:spcPts val="0"/>
              </a:spcBef>
              <a:buNone/>
              <a:defRPr>
                <a:solidFill>
                  <a:srgbClr val="000000"/>
                </a:solidFill>
              </a:defRPr>
            </a:lvl2pPr>
            <a:lvl3pPr indent="0" lvl="2" marL="0" algn="ctr">
              <a:spcBef>
                <a:spcPts val="0"/>
              </a:spcBef>
              <a:buNone/>
              <a:defRPr>
                <a:solidFill>
                  <a:srgbClr val="000000"/>
                </a:solidFill>
              </a:defRPr>
            </a:lvl3pPr>
            <a:lvl4pPr indent="0" lvl="3" marL="0" algn="ctr">
              <a:spcBef>
                <a:spcPts val="0"/>
              </a:spcBef>
              <a:buNone/>
              <a:defRPr>
                <a:solidFill>
                  <a:srgbClr val="000000"/>
                </a:solidFill>
              </a:defRPr>
            </a:lvl4pPr>
            <a:lvl5pPr indent="0" lvl="4" marL="0" algn="ctr">
              <a:spcBef>
                <a:spcPts val="0"/>
              </a:spcBef>
              <a:buNone/>
              <a:defRPr>
                <a:solidFill>
                  <a:srgbClr val="000000"/>
                </a:solidFill>
              </a:defRPr>
            </a:lvl5pPr>
            <a:lvl6pPr indent="0" lvl="5" marL="0" algn="ctr">
              <a:spcBef>
                <a:spcPts val="0"/>
              </a:spcBef>
              <a:buNone/>
              <a:defRPr>
                <a:solidFill>
                  <a:srgbClr val="000000"/>
                </a:solidFill>
              </a:defRPr>
            </a:lvl6pPr>
            <a:lvl7pPr indent="0" lvl="6" marL="0" algn="ctr">
              <a:spcBef>
                <a:spcPts val="0"/>
              </a:spcBef>
              <a:buNone/>
              <a:defRPr>
                <a:solidFill>
                  <a:srgbClr val="000000"/>
                </a:solidFill>
              </a:defRPr>
            </a:lvl7pPr>
            <a:lvl8pPr indent="0" lvl="7" marL="0" algn="ctr">
              <a:spcBef>
                <a:spcPts val="0"/>
              </a:spcBef>
              <a:buNone/>
              <a:defRPr>
                <a:solidFill>
                  <a:srgbClr val="000000"/>
                </a:solidFill>
              </a:defRPr>
            </a:lvl8pPr>
            <a:lvl9pPr indent="0" lvl="8" marL="0" algn="ctr">
              <a:spcBef>
                <a:spcPts val="0"/>
              </a:spcBef>
              <a:buNone/>
              <a:defRPr>
                <a:solidFill>
                  <a:srgbClr val="000000"/>
                </a:solidFill>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7" name="Shape 37"/>
        <p:cNvGrpSpPr/>
        <p:nvPr/>
      </p:nvGrpSpPr>
      <p:grpSpPr>
        <a:xfrm>
          <a:off x="0" y="0"/>
          <a:ext cx="0" cy="0"/>
          <a:chOff x="0" y="0"/>
          <a:chExt cx="0" cy="0"/>
        </a:xfrm>
      </p:grpSpPr>
      <p:sp>
        <p:nvSpPr>
          <p:cNvPr id="38" name="Google Shape;38;p7"/>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0" name="Google Shape;40;p7"/>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solidFill>
                  <a:srgbClr val="000000"/>
                </a:solidFill>
              </a:defRPr>
            </a:lvl1pPr>
            <a:lvl2pPr indent="0" lvl="1" marL="0" algn="ctr">
              <a:spcBef>
                <a:spcPts val="0"/>
              </a:spcBef>
              <a:buNone/>
              <a:defRPr>
                <a:solidFill>
                  <a:srgbClr val="000000"/>
                </a:solidFill>
              </a:defRPr>
            </a:lvl2pPr>
            <a:lvl3pPr indent="0" lvl="2" marL="0" algn="ctr">
              <a:spcBef>
                <a:spcPts val="0"/>
              </a:spcBef>
              <a:buNone/>
              <a:defRPr>
                <a:solidFill>
                  <a:srgbClr val="000000"/>
                </a:solidFill>
              </a:defRPr>
            </a:lvl3pPr>
            <a:lvl4pPr indent="0" lvl="3" marL="0" algn="ctr">
              <a:spcBef>
                <a:spcPts val="0"/>
              </a:spcBef>
              <a:buNone/>
              <a:defRPr>
                <a:solidFill>
                  <a:srgbClr val="000000"/>
                </a:solidFill>
              </a:defRPr>
            </a:lvl4pPr>
            <a:lvl5pPr indent="0" lvl="4" marL="0" algn="ctr">
              <a:spcBef>
                <a:spcPts val="0"/>
              </a:spcBef>
              <a:buNone/>
              <a:defRPr>
                <a:solidFill>
                  <a:srgbClr val="000000"/>
                </a:solidFill>
              </a:defRPr>
            </a:lvl5pPr>
            <a:lvl6pPr indent="0" lvl="5" marL="0" algn="ctr">
              <a:spcBef>
                <a:spcPts val="0"/>
              </a:spcBef>
              <a:buNone/>
              <a:defRPr>
                <a:solidFill>
                  <a:srgbClr val="000000"/>
                </a:solidFill>
              </a:defRPr>
            </a:lvl6pPr>
            <a:lvl7pPr indent="0" lvl="6" marL="0" algn="ctr">
              <a:spcBef>
                <a:spcPts val="0"/>
              </a:spcBef>
              <a:buNone/>
              <a:defRPr>
                <a:solidFill>
                  <a:srgbClr val="000000"/>
                </a:solidFill>
              </a:defRPr>
            </a:lvl7pPr>
            <a:lvl8pPr indent="0" lvl="7" marL="0" algn="ctr">
              <a:spcBef>
                <a:spcPts val="0"/>
              </a:spcBef>
              <a:buNone/>
              <a:defRPr>
                <a:solidFill>
                  <a:srgbClr val="000000"/>
                </a:solidFill>
              </a:defRPr>
            </a:lvl8pPr>
            <a:lvl9pPr indent="0" lvl="8" marL="0" algn="ctr">
              <a:spcBef>
                <a:spcPts val="0"/>
              </a:spcBef>
              <a:buNone/>
              <a:defRPr>
                <a:solidFill>
                  <a:srgbClr val="000000"/>
                </a:solidFill>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3" name="Shape 43"/>
        <p:cNvGrpSpPr/>
        <p:nvPr/>
      </p:nvGrpSpPr>
      <p:grpSpPr>
        <a:xfrm>
          <a:off x="0" y="0"/>
          <a:ext cx="0" cy="0"/>
          <a:chOff x="0" y="0"/>
          <a:chExt cx="0" cy="0"/>
        </a:xfrm>
      </p:grpSpPr>
      <p:sp>
        <p:nvSpPr>
          <p:cNvPr id="44" name="Google Shape;44;p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
          <p:cNvSpPr txBox="1"/>
          <p:nvPr>
            <p:ph idx="1" type="body"/>
          </p:nvPr>
        </p:nvSpPr>
        <p:spPr>
          <a:xfrm>
            <a:off x="827700" y="2060576"/>
            <a:ext cx="3298113"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8"/>
          <p:cNvSpPr txBox="1"/>
          <p:nvPr>
            <p:ph idx="2" type="body"/>
          </p:nvPr>
        </p:nvSpPr>
        <p:spPr>
          <a:xfrm>
            <a:off x="4241975" y="2056093"/>
            <a:ext cx="3298115"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7" name="Google Shape;47;p8"/>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solidFill>
                  <a:srgbClr val="000000"/>
                </a:solidFill>
              </a:defRPr>
            </a:lvl1pPr>
            <a:lvl2pPr indent="0" lvl="1" marL="0" algn="ctr">
              <a:spcBef>
                <a:spcPts val="0"/>
              </a:spcBef>
              <a:buNone/>
              <a:defRPr>
                <a:solidFill>
                  <a:srgbClr val="000000"/>
                </a:solidFill>
              </a:defRPr>
            </a:lvl2pPr>
            <a:lvl3pPr indent="0" lvl="2" marL="0" algn="ctr">
              <a:spcBef>
                <a:spcPts val="0"/>
              </a:spcBef>
              <a:buNone/>
              <a:defRPr>
                <a:solidFill>
                  <a:srgbClr val="000000"/>
                </a:solidFill>
              </a:defRPr>
            </a:lvl3pPr>
            <a:lvl4pPr indent="0" lvl="3" marL="0" algn="ctr">
              <a:spcBef>
                <a:spcPts val="0"/>
              </a:spcBef>
              <a:buNone/>
              <a:defRPr>
                <a:solidFill>
                  <a:srgbClr val="000000"/>
                </a:solidFill>
              </a:defRPr>
            </a:lvl4pPr>
            <a:lvl5pPr indent="0" lvl="4" marL="0" algn="ctr">
              <a:spcBef>
                <a:spcPts val="0"/>
              </a:spcBef>
              <a:buNone/>
              <a:defRPr>
                <a:solidFill>
                  <a:srgbClr val="000000"/>
                </a:solidFill>
              </a:defRPr>
            </a:lvl5pPr>
            <a:lvl6pPr indent="0" lvl="5" marL="0" algn="ctr">
              <a:spcBef>
                <a:spcPts val="0"/>
              </a:spcBef>
              <a:buNone/>
              <a:defRPr>
                <a:solidFill>
                  <a:srgbClr val="000000"/>
                </a:solidFill>
              </a:defRPr>
            </a:lvl6pPr>
            <a:lvl7pPr indent="0" lvl="6" marL="0" algn="ctr">
              <a:spcBef>
                <a:spcPts val="0"/>
              </a:spcBef>
              <a:buNone/>
              <a:defRPr>
                <a:solidFill>
                  <a:srgbClr val="000000"/>
                </a:solidFill>
              </a:defRPr>
            </a:lvl7pPr>
            <a:lvl8pPr indent="0" lvl="7" marL="0" algn="ctr">
              <a:spcBef>
                <a:spcPts val="0"/>
              </a:spcBef>
              <a:buNone/>
              <a:defRPr>
                <a:solidFill>
                  <a:srgbClr val="000000"/>
                </a:solidFill>
              </a:defRPr>
            </a:lvl8pPr>
            <a:lvl9pPr indent="0" lvl="8" marL="0" algn="ctr">
              <a:spcBef>
                <a:spcPts val="0"/>
              </a:spcBef>
              <a:buNone/>
              <a:defRPr>
                <a:solidFill>
                  <a:srgbClr val="000000"/>
                </a:solidFill>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0" name="Shape 50"/>
        <p:cNvGrpSpPr/>
        <p:nvPr/>
      </p:nvGrpSpPr>
      <p:grpSpPr>
        <a:xfrm>
          <a:off x="0" y="0"/>
          <a:ext cx="0" cy="0"/>
          <a:chOff x="0" y="0"/>
          <a:chExt cx="0" cy="0"/>
        </a:xfrm>
      </p:grpSpPr>
      <p:sp>
        <p:nvSpPr>
          <p:cNvPr id="51" name="Google Shape;51;p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 type="body"/>
          </p:nvPr>
        </p:nvSpPr>
        <p:spPr>
          <a:xfrm>
            <a:off x="827700" y="1905000"/>
            <a:ext cx="329811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3" name="Google Shape;53;p9"/>
          <p:cNvSpPr txBox="1"/>
          <p:nvPr>
            <p:ph idx="2" type="body"/>
          </p:nvPr>
        </p:nvSpPr>
        <p:spPr>
          <a:xfrm>
            <a:off x="827700"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4" name="Google Shape;54;p9"/>
          <p:cNvSpPr txBox="1"/>
          <p:nvPr>
            <p:ph idx="3" type="body"/>
          </p:nvPr>
        </p:nvSpPr>
        <p:spPr>
          <a:xfrm>
            <a:off x="4241976" y="1905000"/>
            <a:ext cx="3298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5" name="Google Shape;55;p9"/>
          <p:cNvSpPr txBox="1"/>
          <p:nvPr>
            <p:ph idx="4" type="body"/>
          </p:nvPr>
        </p:nvSpPr>
        <p:spPr>
          <a:xfrm>
            <a:off x="4241976"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6" name="Google Shape;56;p9"/>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solidFill>
                  <a:srgbClr val="000000"/>
                </a:solidFill>
              </a:defRPr>
            </a:lvl1pPr>
            <a:lvl2pPr indent="0" lvl="1" marL="0" algn="ctr">
              <a:spcBef>
                <a:spcPts val="0"/>
              </a:spcBef>
              <a:buNone/>
              <a:defRPr>
                <a:solidFill>
                  <a:srgbClr val="000000"/>
                </a:solidFill>
              </a:defRPr>
            </a:lvl2pPr>
            <a:lvl3pPr indent="0" lvl="2" marL="0" algn="ctr">
              <a:spcBef>
                <a:spcPts val="0"/>
              </a:spcBef>
              <a:buNone/>
              <a:defRPr>
                <a:solidFill>
                  <a:srgbClr val="000000"/>
                </a:solidFill>
              </a:defRPr>
            </a:lvl3pPr>
            <a:lvl4pPr indent="0" lvl="3" marL="0" algn="ctr">
              <a:spcBef>
                <a:spcPts val="0"/>
              </a:spcBef>
              <a:buNone/>
              <a:defRPr>
                <a:solidFill>
                  <a:srgbClr val="000000"/>
                </a:solidFill>
              </a:defRPr>
            </a:lvl4pPr>
            <a:lvl5pPr indent="0" lvl="4" marL="0" algn="ctr">
              <a:spcBef>
                <a:spcPts val="0"/>
              </a:spcBef>
              <a:buNone/>
              <a:defRPr>
                <a:solidFill>
                  <a:srgbClr val="000000"/>
                </a:solidFill>
              </a:defRPr>
            </a:lvl5pPr>
            <a:lvl6pPr indent="0" lvl="5" marL="0" algn="ctr">
              <a:spcBef>
                <a:spcPts val="0"/>
              </a:spcBef>
              <a:buNone/>
              <a:defRPr>
                <a:solidFill>
                  <a:srgbClr val="000000"/>
                </a:solidFill>
              </a:defRPr>
            </a:lvl6pPr>
            <a:lvl7pPr indent="0" lvl="6" marL="0" algn="ctr">
              <a:spcBef>
                <a:spcPts val="0"/>
              </a:spcBef>
              <a:buNone/>
              <a:defRPr>
                <a:solidFill>
                  <a:srgbClr val="000000"/>
                </a:solidFill>
              </a:defRPr>
            </a:lvl7pPr>
            <a:lvl8pPr indent="0" lvl="7" marL="0" algn="ctr">
              <a:spcBef>
                <a:spcPts val="0"/>
              </a:spcBef>
              <a:buNone/>
              <a:defRPr>
                <a:solidFill>
                  <a:srgbClr val="000000"/>
                </a:solidFill>
              </a:defRPr>
            </a:lvl8pPr>
            <a:lvl9pPr indent="0" lvl="8" marL="0" algn="ctr">
              <a:spcBef>
                <a:spcPts val="0"/>
              </a:spcBef>
              <a:buNone/>
              <a:defRPr>
                <a:solidFill>
                  <a:srgbClr val="000000"/>
                </a:solidFill>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9" name="Shape 59"/>
        <p:cNvGrpSpPr/>
        <p:nvPr/>
      </p:nvGrpSpPr>
      <p:grpSpPr>
        <a:xfrm>
          <a:off x="0" y="0"/>
          <a:ext cx="0" cy="0"/>
          <a:chOff x="0" y="0"/>
          <a:chExt cx="0" cy="0"/>
        </a:xfrm>
      </p:grpSpPr>
      <p:sp>
        <p:nvSpPr>
          <p:cNvPr id="60" name="Google Shape;60;p1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solidFill>
                  <a:srgbClr val="000000"/>
                </a:solidFill>
              </a:defRPr>
            </a:lvl1pPr>
            <a:lvl2pPr indent="0" lvl="1" marL="0" algn="ctr">
              <a:spcBef>
                <a:spcPts val="0"/>
              </a:spcBef>
              <a:buNone/>
              <a:defRPr>
                <a:solidFill>
                  <a:srgbClr val="000000"/>
                </a:solidFill>
              </a:defRPr>
            </a:lvl2pPr>
            <a:lvl3pPr indent="0" lvl="2" marL="0" algn="ctr">
              <a:spcBef>
                <a:spcPts val="0"/>
              </a:spcBef>
              <a:buNone/>
              <a:defRPr>
                <a:solidFill>
                  <a:srgbClr val="000000"/>
                </a:solidFill>
              </a:defRPr>
            </a:lvl3pPr>
            <a:lvl4pPr indent="0" lvl="3" marL="0" algn="ctr">
              <a:spcBef>
                <a:spcPts val="0"/>
              </a:spcBef>
              <a:buNone/>
              <a:defRPr>
                <a:solidFill>
                  <a:srgbClr val="000000"/>
                </a:solidFill>
              </a:defRPr>
            </a:lvl4pPr>
            <a:lvl5pPr indent="0" lvl="4" marL="0" algn="ctr">
              <a:spcBef>
                <a:spcPts val="0"/>
              </a:spcBef>
              <a:buNone/>
              <a:defRPr>
                <a:solidFill>
                  <a:srgbClr val="000000"/>
                </a:solidFill>
              </a:defRPr>
            </a:lvl5pPr>
            <a:lvl6pPr indent="0" lvl="5" marL="0" algn="ctr">
              <a:spcBef>
                <a:spcPts val="0"/>
              </a:spcBef>
              <a:buNone/>
              <a:defRPr>
                <a:solidFill>
                  <a:srgbClr val="000000"/>
                </a:solidFill>
              </a:defRPr>
            </a:lvl6pPr>
            <a:lvl7pPr indent="0" lvl="6" marL="0" algn="ctr">
              <a:spcBef>
                <a:spcPts val="0"/>
              </a:spcBef>
              <a:buNone/>
              <a:defRPr>
                <a:solidFill>
                  <a:srgbClr val="000000"/>
                </a:solidFill>
              </a:defRPr>
            </a:lvl7pPr>
            <a:lvl8pPr indent="0" lvl="7" marL="0" algn="ctr">
              <a:spcBef>
                <a:spcPts val="0"/>
              </a:spcBef>
              <a:buNone/>
              <a:defRPr>
                <a:solidFill>
                  <a:srgbClr val="000000"/>
                </a:solidFill>
              </a:defRPr>
            </a:lvl8pPr>
            <a:lvl9pPr indent="0" lvl="8" marL="0" algn="ctr">
              <a:spcBef>
                <a:spcPts val="0"/>
              </a:spcBef>
              <a:buNone/>
              <a:defRPr>
                <a:solidFill>
                  <a:srgbClr val="000000"/>
                </a:solidFill>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866441" y="1447800"/>
            <a:ext cx="2551462"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 type="body"/>
          </p:nvPr>
        </p:nvSpPr>
        <p:spPr>
          <a:xfrm>
            <a:off x="3589397" y="1447800"/>
            <a:ext cx="3898013"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7" name="Google Shape;67;p11"/>
          <p:cNvSpPr txBox="1"/>
          <p:nvPr>
            <p:ph idx="2" type="body"/>
          </p:nvPr>
        </p:nvSpPr>
        <p:spPr>
          <a:xfrm>
            <a:off x="866441" y="3129281"/>
            <a:ext cx="2551462"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8" name="Google Shape;68;p11"/>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solidFill>
                  <a:srgbClr val="000000"/>
                </a:solidFill>
              </a:defRPr>
            </a:lvl1pPr>
            <a:lvl2pPr indent="0" lvl="1" marL="0" algn="ctr">
              <a:spcBef>
                <a:spcPts val="0"/>
              </a:spcBef>
              <a:buNone/>
              <a:defRPr>
                <a:solidFill>
                  <a:srgbClr val="000000"/>
                </a:solidFill>
              </a:defRPr>
            </a:lvl2pPr>
            <a:lvl3pPr indent="0" lvl="2" marL="0" algn="ctr">
              <a:spcBef>
                <a:spcPts val="0"/>
              </a:spcBef>
              <a:buNone/>
              <a:defRPr>
                <a:solidFill>
                  <a:srgbClr val="000000"/>
                </a:solidFill>
              </a:defRPr>
            </a:lvl3pPr>
            <a:lvl4pPr indent="0" lvl="3" marL="0" algn="ctr">
              <a:spcBef>
                <a:spcPts val="0"/>
              </a:spcBef>
              <a:buNone/>
              <a:defRPr>
                <a:solidFill>
                  <a:srgbClr val="000000"/>
                </a:solidFill>
              </a:defRPr>
            </a:lvl4pPr>
            <a:lvl5pPr indent="0" lvl="4" marL="0" algn="ctr">
              <a:spcBef>
                <a:spcPts val="0"/>
              </a:spcBef>
              <a:buNone/>
              <a:defRPr>
                <a:solidFill>
                  <a:srgbClr val="000000"/>
                </a:solidFill>
              </a:defRPr>
            </a:lvl5pPr>
            <a:lvl6pPr indent="0" lvl="5" marL="0" algn="ctr">
              <a:spcBef>
                <a:spcPts val="0"/>
              </a:spcBef>
              <a:buNone/>
              <a:defRPr>
                <a:solidFill>
                  <a:srgbClr val="000000"/>
                </a:solidFill>
              </a:defRPr>
            </a:lvl6pPr>
            <a:lvl7pPr indent="0" lvl="6" marL="0" algn="ctr">
              <a:spcBef>
                <a:spcPts val="0"/>
              </a:spcBef>
              <a:buNone/>
              <a:defRPr>
                <a:solidFill>
                  <a:srgbClr val="000000"/>
                </a:solidFill>
              </a:defRPr>
            </a:lvl7pPr>
            <a:lvl8pPr indent="0" lvl="7" marL="0" algn="ctr">
              <a:spcBef>
                <a:spcPts val="0"/>
              </a:spcBef>
              <a:buNone/>
              <a:defRPr>
                <a:solidFill>
                  <a:srgbClr val="000000"/>
                </a:solidFill>
              </a:defRPr>
            </a:lvl8pPr>
            <a:lvl9pPr indent="0" lvl="8" marL="0" algn="ctr">
              <a:spcBef>
                <a:spcPts val="0"/>
              </a:spcBef>
              <a:buNone/>
              <a:defRPr>
                <a:solidFill>
                  <a:srgbClr val="000000"/>
                </a:solidFill>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1" name="Shape 71"/>
        <p:cNvGrpSpPr/>
        <p:nvPr/>
      </p:nvGrpSpPr>
      <p:grpSpPr>
        <a:xfrm>
          <a:off x="0" y="0"/>
          <a:ext cx="0" cy="0"/>
          <a:chOff x="0" y="0"/>
          <a:chExt cx="0" cy="0"/>
        </a:xfrm>
      </p:grpSpPr>
      <p:sp>
        <p:nvSpPr>
          <p:cNvPr id="72" name="Google Shape;72;p12"/>
          <p:cNvSpPr txBox="1"/>
          <p:nvPr>
            <p:ph type="title"/>
          </p:nvPr>
        </p:nvSpPr>
        <p:spPr>
          <a:xfrm>
            <a:off x="865656" y="1854192"/>
            <a:ext cx="3820674"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p:nvPr>
            <p:ph idx="2" type="pic"/>
          </p:nvPr>
        </p:nvSpPr>
        <p:spPr>
          <a:xfrm>
            <a:off x="5213517" y="1143000"/>
            <a:ext cx="2400925"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4" name="Google Shape;74;p12"/>
          <p:cNvSpPr txBox="1"/>
          <p:nvPr>
            <p:ph idx="1" type="body"/>
          </p:nvPr>
        </p:nvSpPr>
        <p:spPr>
          <a:xfrm>
            <a:off x="866441" y="3657600"/>
            <a:ext cx="3814728"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5" name="Google Shape;75;p1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solidFill>
                  <a:srgbClr val="000000"/>
                </a:solidFill>
              </a:defRPr>
            </a:lvl1pPr>
            <a:lvl2pPr indent="0" lvl="1" marL="0" algn="ctr">
              <a:spcBef>
                <a:spcPts val="0"/>
              </a:spcBef>
              <a:buNone/>
              <a:defRPr>
                <a:solidFill>
                  <a:srgbClr val="000000"/>
                </a:solidFill>
              </a:defRPr>
            </a:lvl2pPr>
            <a:lvl3pPr indent="0" lvl="2" marL="0" algn="ctr">
              <a:spcBef>
                <a:spcPts val="0"/>
              </a:spcBef>
              <a:buNone/>
              <a:defRPr>
                <a:solidFill>
                  <a:srgbClr val="000000"/>
                </a:solidFill>
              </a:defRPr>
            </a:lvl3pPr>
            <a:lvl4pPr indent="0" lvl="3" marL="0" algn="ctr">
              <a:spcBef>
                <a:spcPts val="0"/>
              </a:spcBef>
              <a:buNone/>
              <a:defRPr>
                <a:solidFill>
                  <a:srgbClr val="000000"/>
                </a:solidFill>
              </a:defRPr>
            </a:lvl4pPr>
            <a:lvl5pPr indent="0" lvl="4" marL="0" algn="ctr">
              <a:spcBef>
                <a:spcPts val="0"/>
              </a:spcBef>
              <a:buNone/>
              <a:defRPr>
                <a:solidFill>
                  <a:srgbClr val="000000"/>
                </a:solidFill>
              </a:defRPr>
            </a:lvl5pPr>
            <a:lvl6pPr indent="0" lvl="5" marL="0" algn="ctr">
              <a:spcBef>
                <a:spcPts val="0"/>
              </a:spcBef>
              <a:buNone/>
              <a:defRPr>
                <a:solidFill>
                  <a:srgbClr val="000000"/>
                </a:solidFill>
              </a:defRPr>
            </a:lvl6pPr>
            <a:lvl7pPr indent="0" lvl="6" marL="0" algn="ctr">
              <a:spcBef>
                <a:spcPts val="0"/>
              </a:spcBef>
              <a:buNone/>
              <a:defRPr>
                <a:solidFill>
                  <a:srgbClr val="000000"/>
                </a:solidFill>
              </a:defRPr>
            </a:lvl7pPr>
            <a:lvl8pPr indent="0" lvl="7" marL="0" algn="ctr">
              <a:spcBef>
                <a:spcPts val="0"/>
              </a:spcBef>
              <a:buNone/>
              <a:defRPr>
                <a:solidFill>
                  <a:srgbClr val="000000"/>
                </a:solidFill>
              </a:defRPr>
            </a:lvl8pPr>
            <a:lvl9pPr indent="0" lvl="8" marL="0" algn="ctr">
              <a:spcBef>
                <a:spcPts val="0"/>
              </a:spcBef>
              <a:buNone/>
              <a:defRPr>
                <a:solidFill>
                  <a:srgbClr val="000000"/>
                </a:solidFill>
              </a:defRPr>
            </a:lvl9pPr>
          </a:lstStyle>
          <a:p>
            <a:pPr indent="0" lvl="0" marL="0" rtl="0" algn="ctr">
              <a:spcBef>
                <a:spcPts val="0"/>
              </a:spcBef>
              <a:spcAft>
                <a:spcPts val="0"/>
              </a:spcAft>
              <a:buNone/>
            </a:pPr>
            <a:fld id="{00000000-1234-1234-1234-123412341234}" type="slidenum">
              <a:rPr lang="es-P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
          <p:cNvSpPr/>
          <p:nvPr/>
        </p:nvSpPr>
        <p:spPr>
          <a:xfrm>
            <a:off x="6299432" y="1676400"/>
            <a:ext cx="2819400" cy="2819400"/>
          </a:xfrm>
          <a:prstGeom prst="ellipse">
            <a:avLst/>
          </a:prstGeom>
          <a:gradFill>
            <a:gsLst>
              <a:gs pos="0">
                <a:srgbClr val="FAC867">
                  <a:alpha val="6666"/>
                </a:srgbClr>
              </a:gs>
              <a:gs pos="36000">
                <a:srgbClr val="FAC867">
                  <a:alpha val="5882"/>
                </a:srgbClr>
              </a:gs>
              <a:gs pos="69000">
                <a:srgbClr val="FAC867">
                  <a:alpha val="0"/>
                </a:srgbClr>
              </a:gs>
              <a:gs pos="100000">
                <a:srgbClr val="FAC86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
          <p:cNvSpPr/>
          <p:nvPr/>
        </p:nvSpPr>
        <p:spPr>
          <a:xfrm>
            <a:off x="5689832" y="-457200"/>
            <a:ext cx="1600200" cy="1600200"/>
          </a:xfrm>
          <a:prstGeom prst="ellipse">
            <a:avLst/>
          </a:prstGeom>
          <a:gradFill>
            <a:gsLst>
              <a:gs pos="0">
                <a:srgbClr val="FAC867">
                  <a:alpha val="13725"/>
                </a:srgbClr>
              </a:gs>
              <a:gs pos="36000">
                <a:srgbClr val="FAC867">
                  <a:alpha val="6666"/>
                </a:srgbClr>
              </a:gs>
              <a:gs pos="73000">
                <a:srgbClr val="FAC867">
                  <a:alpha val="0"/>
                </a:srgbClr>
              </a:gs>
              <a:gs pos="100000">
                <a:srgbClr val="FAC86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
          <p:cNvSpPr/>
          <p:nvPr/>
        </p:nvSpPr>
        <p:spPr>
          <a:xfrm>
            <a:off x="6299432" y="6096000"/>
            <a:ext cx="990600" cy="990600"/>
          </a:xfrm>
          <a:prstGeom prst="ellipse">
            <a:avLst/>
          </a:prstGeom>
          <a:gradFill>
            <a:gsLst>
              <a:gs pos="0">
                <a:srgbClr val="FAC867">
                  <a:alpha val="9803"/>
                </a:srgbClr>
              </a:gs>
              <a:gs pos="31000">
                <a:srgbClr val="FAC867">
                  <a:alpha val="4705"/>
                </a:srgbClr>
              </a:gs>
              <a:gs pos="66000">
                <a:srgbClr val="FAC867">
                  <a:alpha val="0"/>
                </a:srgbClr>
              </a:gs>
              <a:gs pos="100000">
                <a:srgbClr val="FAC86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153988" y="2667000"/>
            <a:ext cx="4191000" cy="4191000"/>
          </a:xfrm>
          <a:prstGeom prst="ellipse">
            <a:avLst/>
          </a:prstGeom>
          <a:gradFill>
            <a:gsLst>
              <a:gs pos="0">
                <a:srgbClr val="FAC867">
                  <a:alpha val="10980"/>
                </a:srgbClr>
              </a:gs>
              <a:gs pos="36000">
                <a:srgbClr val="FAC867">
                  <a:alpha val="9803"/>
                </a:srgbClr>
              </a:gs>
              <a:gs pos="75000">
                <a:srgbClr val="FAC867">
                  <a:alpha val="0"/>
                </a:srgbClr>
              </a:gs>
              <a:gs pos="100000">
                <a:srgbClr val="FAC86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p:nvPr/>
        </p:nvSpPr>
        <p:spPr>
          <a:xfrm>
            <a:off x="-839788" y="2895600"/>
            <a:ext cx="2362200" cy="2362200"/>
          </a:xfrm>
          <a:prstGeom prst="ellipse">
            <a:avLst/>
          </a:prstGeom>
          <a:gradFill>
            <a:gsLst>
              <a:gs pos="0">
                <a:srgbClr val="FAC867">
                  <a:alpha val="7843"/>
                </a:srgbClr>
              </a:gs>
              <a:gs pos="36000">
                <a:srgbClr val="FAC867">
                  <a:alpha val="7843"/>
                </a:srgbClr>
              </a:gs>
              <a:gs pos="72000">
                <a:srgbClr val="FAC867">
                  <a:alpha val="0"/>
                </a:srgbClr>
              </a:gs>
              <a:gs pos="100000">
                <a:srgbClr val="FAC86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3"/>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3"/>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1"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1"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1"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1"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1"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1"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1"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1"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PA"/>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
          <p:cNvSpPr txBox="1"/>
          <p:nvPr/>
        </p:nvSpPr>
        <p:spPr>
          <a:xfrm>
            <a:off x="1691680" y="620688"/>
            <a:ext cx="60203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PA" sz="2800" u="none" cap="none" strike="noStrike">
                <a:solidFill>
                  <a:srgbClr val="FFFFFF"/>
                </a:solidFill>
                <a:latin typeface="Century Gothic"/>
                <a:ea typeface="Century Gothic"/>
                <a:cs typeface="Century Gothic"/>
                <a:sym typeface="Century Gothic"/>
              </a:rPr>
              <a:t>RETROSPECTIVA DEL SPRINT </a:t>
            </a:r>
            <a:r>
              <a:rPr b="1" lang="es-PA" sz="2800">
                <a:solidFill>
                  <a:srgbClr val="FFFFFF"/>
                </a:solidFill>
                <a:latin typeface="Century Gothic"/>
                <a:ea typeface="Century Gothic"/>
                <a:cs typeface="Century Gothic"/>
                <a:sym typeface="Century Gothic"/>
              </a:rPr>
              <a:t>1</a:t>
            </a:r>
            <a:endParaRPr b="1" i="0" sz="2800" u="none" cap="none" strike="noStrike">
              <a:solidFill>
                <a:srgbClr val="FFFFFF"/>
              </a:solidFill>
              <a:latin typeface="Century Gothic"/>
              <a:ea typeface="Century Gothic"/>
              <a:cs typeface="Century Gothic"/>
              <a:sym typeface="Century Gothic"/>
            </a:endParaRPr>
          </a:p>
        </p:txBody>
      </p:sp>
      <p:sp>
        <p:nvSpPr>
          <p:cNvPr id="153" name="Google Shape;153;p1"/>
          <p:cNvSpPr txBox="1"/>
          <p:nvPr/>
        </p:nvSpPr>
        <p:spPr>
          <a:xfrm>
            <a:off x="1691673" y="2219746"/>
            <a:ext cx="6020400" cy="181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Font typeface="Arial"/>
              <a:buNone/>
            </a:pPr>
            <a:r>
              <a:rPr b="1" lang="es-PA" sz="2800">
                <a:solidFill>
                  <a:srgbClr val="FFFFFF"/>
                </a:solidFill>
                <a:latin typeface="Century Gothic"/>
                <a:ea typeface="Century Gothic"/>
                <a:cs typeface="Century Gothic"/>
                <a:sym typeface="Century Gothic"/>
              </a:rPr>
              <a:t>Aplicativo web para la gestión para la clínica odontológica Continental - Módulo de informes</a:t>
            </a:r>
            <a:endParaRPr/>
          </a:p>
          <a:p>
            <a:pPr indent="0" lvl="0" marL="0" marR="0" rtl="0" algn="ctr">
              <a:spcBef>
                <a:spcPts val="0"/>
              </a:spcBef>
              <a:spcAft>
                <a:spcPts val="0"/>
              </a:spcAft>
              <a:buNone/>
            </a:pPr>
            <a:r>
              <a:rPr b="1" lang="es-PA" sz="2800">
                <a:solidFill>
                  <a:srgbClr val="FFFFFF"/>
                </a:solidFill>
                <a:latin typeface="Century Gothic"/>
                <a:ea typeface="Century Gothic"/>
                <a:cs typeface="Century Gothic"/>
                <a:sym typeface="Century Gothic"/>
              </a:rPr>
              <a:t>16</a:t>
            </a:r>
            <a:r>
              <a:rPr b="1" i="0" lang="es-PA" sz="2800" u="none" cap="none" strike="noStrike">
                <a:solidFill>
                  <a:srgbClr val="FFFFFF"/>
                </a:solidFill>
                <a:latin typeface="Century Gothic"/>
                <a:ea typeface="Century Gothic"/>
                <a:cs typeface="Century Gothic"/>
                <a:sym typeface="Century Gothic"/>
              </a:rPr>
              <a:t>/</a:t>
            </a:r>
            <a:r>
              <a:rPr b="1" lang="es-PA" sz="2800">
                <a:solidFill>
                  <a:srgbClr val="FFFFFF"/>
                </a:solidFill>
                <a:latin typeface="Century Gothic"/>
                <a:ea typeface="Century Gothic"/>
                <a:cs typeface="Century Gothic"/>
                <a:sym typeface="Century Gothic"/>
              </a:rPr>
              <a:t>05</a:t>
            </a:r>
            <a:r>
              <a:rPr b="1" i="0" lang="es-PA" sz="2800" u="none" cap="none" strike="noStrike">
                <a:solidFill>
                  <a:srgbClr val="FFFFFF"/>
                </a:solidFill>
                <a:latin typeface="Century Gothic"/>
                <a:ea typeface="Century Gothic"/>
                <a:cs typeface="Century Gothic"/>
                <a:sym typeface="Century Gothic"/>
              </a:rPr>
              <a:t>/</a:t>
            </a:r>
            <a:r>
              <a:rPr b="1" lang="es-PA" sz="2800">
                <a:solidFill>
                  <a:srgbClr val="FFFFFF"/>
                </a:solidFill>
                <a:latin typeface="Century Gothic"/>
                <a:ea typeface="Century Gothic"/>
                <a:cs typeface="Century Gothic"/>
                <a:sym typeface="Century Gothic"/>
              </a:rPr>
              <a:t>2024</a:t>
            </a:r>
            <a:endParaRPr b="1" i="0" sz="28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nvSpPr>
        <p:spPr>
          <a:xfrm>
            <a:off x="467550" y="1412775"/>
            <a:ext cx="7413900" cy="326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PA" sz="2800" u="none" cap="none" strike="noStrike">
                <a:solidFill>
                  <a:schemeClr val="lt1"/>
                </a:solidFill>
                <a:latin typeface="Century Gothic"/>
                <a:ea typeface="Century Gothic"/>
                <a:cs typeface="Century Gothic"/>
                <a:sym typeface="Century Gothic"/>
              </a:rPr>
              <a:t>AGENDA</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2000"/>
              <a:buFont typeface="Arial"/>
              <a:buChar char="•"/>
            </a:pPr>
            <a:r>
              <a:rPr lang="es-PA" sz="2000">
                <a:solidFill>
                  <a:schemeClr val="lt1"/>
                </a:solidFill>
                <a:latin typeface="Century Gothic"/>
                <a:ea typeface="Century Gothic"/>
                <a:cs typeface="Century Gothic"/>
                <a:sym typeface="Century Gothic"/>
              </a:rPr>
              <a:t>¿</a:t>
            </a:r>
            <a:r>
              <a:rPr lang="es-PA" sz="2000">
                <a:solidFill>
                  <a:schemeClr val="lt1"/>
                </a:solidFill>
                <a:latin typeface="Century Gothic"/>
                <a:ea typeface="Century Gothic"/>
                <a:cs typeface="Century Gothic"/>
                <a:sym typeface="Century Gothic"/>
              </a:rPr>
              <a:t>Qué aprendimos durante el desarrollo del sprint 1?</a:t>
            </a:r>
            <a:endParaRPr/>
          </a:p>
          <a:p>
            <a:pPr indent="-342900" lvl="0" marL="342900" marR="0" rtl="0" algn="l">
              <a:spcBef>
                <a:spcPts val="0"/>
              </a:spcBef>
              <a:spcAft>
                <a:spcPts val="0"/>
              </a:spcAft>
              <a:buClr>
                <a:schemeClr val="lt1"/>
              </a:buClr>
              <a:buSzPts val="2000"/>
              <a:buFont typeface="Arial"/>
              <a:buChar char="•"/>
            </a:pPr>
            <a:r>
              <a:rPr lang="es-PA" sz="2000">
                <a:solidFill>
                  <a:schemeClr val="lt1"/>
                </a:solidFill>
                <a:latin typeface="Century Gothic"/>
                <a:ea typeface="Century Gothic"/>
                <a:cs typeface="Century Gothic"/>
                <a:sym typeface="Century Gothic"/>
              </a:rPr>
              <a:t>¿</a:t>
            </a:r>
            <a:r>
              <a:rPr lang="es-PA" sz="2000">
                <a:solidFill>
                  <a:schemeClr val="lt1"/>
                </a:solidFill>
                <a:latin typeface="Century Gothic"/>
                <a:ea typeface="Century Gothic"/>
                <a:cs typeface="Century Gothic"/>
                <a:sym typeface="Century Gothic"/>
              </a:rPr>
              <a:t>Qué estamos haciendo bien?</a:t>
            </a:r>
            <a:endParaRPr/>
          </a:p>
          <a:p>
            <a:pPr indent="-342900" lvl="0" marL="342900" marR="0" rtl="0" algn="l">
              <a:spcBef>
                <a:spcPts val="0"/>
              </a:spcBef>
              <a:spcAft>
                <a:spcPts val="0"/>
              </a:spcAft>
              <a:buClr>
                <a:schemeClr val="lt1"/>
              </a:buClr>
              <a:buSzPts val="2000"/>
              <a:buFont typeface="Arial"/>
              <a:buChar char="•"/>
            </a:pPr>
            <a:r>
              <a:rPr lang="es-PA" sz="2000">
                <a:solidFill>
                  <a:schemeClr val="lt1"/>
                </a:solidFill>
                <a:latin typeface="Century Gothic"/>
                <a:ea typeface="Century Gothic"/>
                <a:cs typeface="Century Gothic"/>
                <a:sym typeface="Century Gothic"/>
              </a:rPr>
              <a:t>¿</a:t>
            </a:r>
            <a:r>
              <a:rPr lang="es-PA" sz="2000">
                <a:solidFill>
                  <a:schemeClr val="lt1"/>
                </a:solidFill>
                <a:latin typeface="Century Gothic"/>
                <a:ea typeface="Century Gothic"/>
                <a:cs typeface="Century Gothic"/>
                <a:sym typeface="Century Gothic"/>
              </a:rPr>
              <a:t>Qué podemos hacer mejor?</a:t>
            </a:r>
            <a:endParaRPr/>
          </a:p>
          <a:p>
            <a:pPr indent="-342900" lvl="1" marL="800100" marR="0" rtl="0" algn="l">
              <a:spcBef>
                <a:spcPts val="0"/>
              </a:spcBef>
              <a:spcAft>
                <a:spcPts val="0"/>
              </a:spcAft>
              <a:buClr>
                <a:schemeClr val="lt1"/>
              </a:buClr>
              <a:buSzPts val="2000"/>
              <a:buFont typeface="Arial"/>
              <a:buChar char="•"/>
            </a:pPr>
            <a:r>
              <a:rPr b="0" i="0" lang="es-PA" sz="2000" u="none" cap="none" strike="noStrike">
                <a:solidFill>
                  <a:schemeClr val="lt1"/>
                </a:solidFill>
                <a:latin typeface="Century Gothic"/>
                <a:ea typeface="Century Gothic"/>
                <a:cs typeface="Century Gothic"/>
                <a:sym typeface="Century Gothic"/>
              </a:rPr>
              <a:t>Personas</a:t>
            </a:r>
            <a:endParaRPr/>
          </a:p>
          <a:p>
            <a:pPr indent="-342900" lvl="1" marL="800100" marR="0" rtl="0" algn="l">
              <a:spcBef>
                <a:spcPts val="0"/>
              </a:spcBef>
              <a:spcAft>
                <a:spcPts val="0"/>
              </a:spcAft>
              <a:buClr>
                <a:schemeClr val="lt1"/>
              </a:buClr>
              <a:buSzPts val="2000"/>
              <a:buFont typeface="Arial"/>
              <a:buChar char="•"/>
            </a:pPr>
            <a:r>
              <a:rPr b="0" i="0" lang="es-PA" sz="2000" u="none" cap="none" strike="noStrike">
                <a:solidFill>
                  <a:schemeClr val="lt1"/>
                </a:solidFill>
                <a:latin typeface="Century Gothic"/>
                <a:ea typeface="Century Gothic"/>
                <a:cs typeface="Century Gothic"/>
                <a:sym typeface="Century Gothic"/>
              </a:rPr>
              <a:t>Relaciones</a:t>
            </a:r>
            <a:endParaRPr/>
          </a:p>
          <a:p>
            <a:pPr indent="-342900" lvl="1" marL="800100" marR="0" rtl="0" algn="l">
              <a:spcBef>
                <a:spcPts val="0"/>
              </a:spcBef>
              <a:spcAft>
                <a:spcPts val="0"/>
              </a:spcAft>
              <a:buClr>
                <a:schemeClr val="lt1"/>
              </a:buClr>
              <a:buSzPts val="2000"/>
              <a:buFont typeface="Arial"/>
              <a:buChar char="•"/>
            </a:pPr>
            <a:r>
              <a:rPr b="0" i="0" lang="es-PA" sz="2000" u="none" cap="none" strike="noStrike">
                <a:solidFill>
                  <a:schemeClr val="lt1"/>
                </a:solidFill>
                <a:latin typeface="Century Gothic"/>
                <a:ea typeface="Century Gothic"/>
                <a:cs typeface="Century Gothic"/>
                <a:sym typeface="Century Gothic"/>
              </a:rPr>
              <a:t>Procesos</a:t>
            </a:r>
            <a:endParaRPr/>
          </a:p>
          <a:p>
            <a:pPr indent="-342900" lvl="1" marL="800100" marR="0" rtl="0" algn="l">
              <a:spcBef>
                <a:spcPts val="0"/>
              </a:spcBef>
              <a:spcAft>
                <a:spcPts val="0"/>
              </a:spcAft>
              <a:buClr>
                <a:schemeClr val="lt1"/>
              </a:buClr>
              <a:buSzPts val="2000"/>
              <a:buFont typeface="Arial"/>
              <a:buChar char="•"/>
            </a:pPr>
            <a:r>
              <a:rPr b="0" i="0" lang="es-PA" sz="2000" u="none" cap="none" strike="noStrike">
                <a:solidFill>
                  <a:schemeClr val="lt1"/>
                </a:solidFill>
                <a:latin typeface="Century Gothic"/>
                <a:ea typeface="Century Gothic"/>
                <a:cs typeface="Century Gothic"/>
                <a:sym typeface="Century Gothic"/>
              </a:rPr>
              <a:t>Herramientas</a:t>
            </a:r>
            <a:endParaRPr/>
          </a:p>
          <a:p>
            <a:pPr indent="-342900" lvl="0" marL="342900" marR="0" rtl="0" algn="l">
              <a:spcBef>
                <a:spcPts val="0"/>
              </a:spcBef>
              <a:spcAft>
                <a:spcPts val="0"/>
              </a:spcAft>
              <a:buClr>
                <a:schemeClr val="lt1"/>
              </a:buClr>
              <a:buSzPts val="2000"/>
              <a:buFont typeface="Arial"/>
              <a:buChar char="•"/>
            </a:pPr>
            <a:r>
              <a:rPr lang="es-PA" sz="2000">
                <a:solidFill>
                  <a:schemeClr val="lt1"/>
                </a:solidFill>
                <a:latin typeface="Century Gothic"/>
                <a:ea typeface="Century Gothic"/>
                <a:cs typeface="Century Gothic"/>
                <a:sym typeface="Century Gothic"/>
              </a:rPr>
              <a:t>¿</a:t>
            </a:r>
            <a:r>
              <a:rPr lang="es-PA" sz="2000">
                <a:solidFill>
                  <a:schemeClr val="lt1"/>
                </a:solidFill>
                <a:latin typeface="Century Gothic"/>
                <a:ea typeface="Century Gothic"/>
                <a:cs typeface="Century Gothic"/>
                <a:sym typeface="Century Gothic"/>
              </a:rPr>
              <a:t>Acciones a realizar</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df30faa381_0_1"/>
          <p:cNvSpPr txBox="1"/>
          <p:nvPr/>
        </p:nvSpPr>
        <p:spPr>
          <a:xfrm>
            <a:off x="426950" y="121500"/>
            <a:ext cx="79323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PA" sz="2800" u="none" cap="none" strike="noStrike">
                <a:solidFill>
                  <a:schemeClr val="lt1"/>
                </a:solidFill>
                <a:latin typeface="Century Gothic"/>
                <a:ea typeface="Century Gothic"/>
                <a:cs typeface="Century Gothic"/>
                <a:sym typeface="Century Gothic"/>
              </a:rPr>
              <a:t>¿Qué aprendimos durante el desarrollo del sprint 1?</a:t>
            </a:r>
            <a:endParaRPr sz="1800">
              <a:solidFill>
                <a:schemeClr val="lt1"/>
              </a:solidFill>
              <a:latin typeface="Century Gothic"/>
              <a:ea typeface="Century Gothic"/>
              <a:cs typeface="Century Gothic"/>
              <a:sym typeface="Century Gothic"/>
            </a:endParaRPr>
          </a:p>
        </p:txBody>
      </p:sp>
      <p:sp>
        <p:nvSpPr>
          <p:cNvPr id="164" name="Google Shape;164;g2df30faa381_0_1"/>
          <p:cNvSpPr txBox="1"/>
          <p:nvPr/>
        </p:nvSpPr>
        <p:spPr>
          <a:xfrm>
            <a:off x="287450" y="1075800"/>
            <a:ext cx="8211300" cy="4249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Century Gothic"/>
              <a:buAutoNum type="arabicPeriod"/>
            </a:pPr>
            <a:r>
              <a:rPr b="1" lang="es-PA">
                <a:solidFill>
                  <a:srgbClr val="FFFFFF"/>
                </a:solidFill>
              </a:rPr>
              <a:t>HU001:</a:t>
            </a:r>
            <a:r>
              <a:rPr lang="es-PA">
                <a:solidFill>
                  <a:srgbClr val="FFFFFF"/>
                </a:solidFill>
              </a:rPr>
              <a:t> Generar el informe post-tratamiento automáticamente en formato PDF.</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just">
              <a:spcBef>
                <a:spcPts val="0"/>
              </a:spcBef>
              <a:spcAft>
                <a:spcPts val="0"/>
              </a:spcAft>
              <a:buNone/>
            </a:pPr>
            <a:r>
              <a:rPr b="1" lang="es-PA">
                <a:solidFill>
                  <a:srgbClr val="FFFFFF"/>
                </a:solidFill>
              </a:rPr>
              <a:t>¿Que estamos haciendo bien?</a:t>
            </a:r>
            <a:endParaRPr b="1">
              <a:solidFill>
                <a:srgbClr val="FFFFFF"/>
              </a:solidFill>
            </a:endParaRPr>
          </a:p>
          <a:p>
            <a:pPr indent="0" lvl="0" marL="0" rtl="0" algn="just">
              <a:spcBef>
                <a:spcPts val="0"/>
              </a:spcBef>
              <a:spcAft>
                <a:spcPts val="0"/>
              </a:spcAft>
              <a:buNone/>
            </a:pPr>
            <a:r>
              <a:t/>
            </a:r>
            <a:endParaRPr b="1">
              <a:solidFill>
                <a:srgbClr val="FFFFFF"/>
              </a:solidFill>
            </a:endParaRPr>
          </a:p>
          <a:p>
            <a:pPr indent="-317500" lvl="0" marL="457200" rtl="0" algn="just">
              <a:spcBef>
                <a:spcPts val="0"/>
              </a:spcBef>
              <a:spcAft>
                <a:spcPts val="0"/>
              </a:spcAft>
              <a:buClr>
                <a:srgbClr val="FFFFFF"/>
              </a:buClr>
              <a:buSzPts val="1400"/>
              <a:buChar char="●"/>
            </a:pPr>
            <a:r>
              <a:rPr lang="es-PA">
                <a:solidFill>
                  <a:srgbClr val="FFFFFF"/>
                </a:solidFill>
              </a:rPr>
              <a:t>Se realizaron múltiples pruebas de generación de informes con datos de prueba válidos, logrando generar correctamente los informes en formato PDF y presentando todos los datos requeridos adecuadamente. Se verificó que el formateo del documento cumpliera con los estándares establecidos, aunque se detectaron problemas menores en la representación de algunos elementos gráficos, que se corregirán en la próxima iteración y se midió el tiempo de generación del PDF, asegurando que el proceso sea eficiente y no cause demoras significativas.</a:t>
            </a:r>
            <a:endParaRPr>
              <a:solidFill>
                <a:srgbClr val="FFFFFF"/>
              </a:solidFill>
            </a:endParaRPr>
          </a:p>
          <a:p>
            <a:pPr indent="0" lvl="0" marL="0" rtl="0" algn="just">
              <a:lnSpc>
                <a:spcPct val="107916"/>
              </a:lnSpc>
              <a:spcBef>
                <a:spcPts val="1500"/>
              </a:spcBef>
              <a:spcAft>
                <a:spcPts val="0"/>
              </a:spcAft>
              <a:buNone/>
            </a:pPr>
            <a:r>
              <a:rPr b="1" lang="es-PA">
                <a:solidFill>
                  <a:srgbClr val="FFFFFF"/>
                </a:solidFill>
              </a:rPr>
              <a:t>¿Qué aprendimos?</a:t>
            </a:r>
            <a:endParaRPr b="1">
              <a:solidFill>
                <a:srgbClr val="FFFFFF"/>
              </a:solidFill>
            </a:endParaRPr>
          </a:p>
          <a:p>
            <a:pPr indent="-317500" lvl="0" marL="457200" rtl="0" algn="just">
              <a:spcBef>
                <a:spcPts val="1500"/>
              </a:spcBef>
              <a:spcAft>
                <a:spcPts val="0"/>
              </a:spcAft>
              <a:buClr>
                <a:srgbClr val="FFFFFF"/>
              </a:buClr>
              <a:buSzPts val="1400"/>
              <a:buChar char="●"/>
            </a:pPr>
            <a:r>
              <a:rPr lang="es-PA">
                <a:solidFill>
                  <a:srgbClr val="FFFFFF"/>
                </a:solidFill>
              </a:rPr>
              <a:t>La validación del informe generado confirmó su usabilidad, recomendándole obtener retroalimentación del usuario final para futuras mejoras. La integración del proceso de generación de informes con otros sistemas fue exitosa y se aconseja documentar los pasos para facilitar integraciones futuras. Se verificó la seguridad del proceso, pero se sugiere realizar análisis de vulnerabilidades periódicos para mantener la integridad del sistema.</a:t>
            </a:r>
            <a:endParaRPr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df30faa381_0_5"/>
          <p:cNvSpPr txBox="1"/>
          <p:nvPr/>
        </p:nvSpPr>
        <p:spPr>
          <a:xfrm>
            <a:off x="373250" y="1502100"/>
            <a:ext cx="8211300" cy="281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PA" sz="1600">
                <a:solidFill>
                  <a:srgbClr val="FFFFFF"/>
                </a:solidFill>
              </a:rPr>
              <a:t>¿Que estamos haciendo bien?</a:t>
            </a:r>
            <a:endParaRPr b="1" sz="1600">
              <a:solidFill>
                <a:srgbClr val="FFFFFF"/>
              </a:solidFill>
            </a:endParaRPr>
          </a:p>
          <a:p>
            <a:pPr indent="-330200" lvl="0" marL="457200" rtl="0" algn="just">
              <a:lnSpc>
                <a:spcPct val="107916"/>
              </a:lnSpc>
              <a:spcBef>
                <a:spcPts val="1500"/>
              </a:spcBef>
              <a:spcAft>
                <a:spcPts val="0"/>
              </a:spcAft>
              <a:buClr>
                <a:srgbClr val="FFFFFF"/>
              </a:buClr>
              <a:buSzPts val="1600"/>
              <a:buChar char="●"/>
            </a:pPr>
            <a:r>
              <a:rPr lang="es-PA" sz="1600">
                <a:solidFill>
                  <a:srgbClr val="FFFFFF"/>
                </a:solidFill>
              </a:rPr>
              <a:t>Se realizaron pruebas para asegurar que los informes generen automáticamente una copia de seguridad al imprimirse y se verificó que los informes pudieran recuperarse y visualizarse desde el sistema sin problemas.</a:t>
            </a:r>
            <a:endParaRPr sz="1600">
              <a:solidFill>
                <a:srgbClr val="FFFFFF"/>
              </a:solidFill>
            </a:endParaRPr>
          </a:p>
          <a:p>
            <a:pPr indent="0" lvl="0" marL="0" rtl="0" algn="just">
              <a:lnSpc>
                <a:spcPct val="107916"/>
              </a:lnSpc>
              <a:spcBef>
                <a:spcPts val="1500"/>
              </a:spcBef>
              <a:spcAft>
                <a:spcPts val="0"/>
              </a:spcAft>
              <a:buNone/>
            </a:pPr>
            <a:r>
              <a:rPr b="1" lang="es-PA" sz="1600">
                <a:solidFill>
                  <a:srgbClr val="FFFFFF"/>
                </a:solidFill>
              </a:rPr>
              <a:t>¿Qué aprendimos?</a:t>
            </a:r>
            <a:endParaRPr b="1" sz="1600">
              <a:solidFill>
                <a:srgbClr val="FFFFFF"/>
              </a:solidFill>
            </a:endParaRPr>
          </a:p>
          <a:p>
            <a:pPr indent="-330200" lvl="0" marL="457200" rtl="0" algn="l">
              <a:spcBef>
                <a:spcPts val="1500"/>
              </a:spcBef>
              <a:spcAft>
                <a:spcPts val="0"/>
              </a:spcAft>
              <a:buClr>
                <a:srgbClr val="FFFFFF"/>
              </a:buClr>
              <a:buSzPts val="1600"/>
              <a:buChar char="●"/>
            </a:pPr>
            <a:r>
              <a:rPr lang="es-PA" sz="1600">
                <a:solidFill>
                  <a:srgbClr val="FFFFFF"/>
                </a:solidFill>
              </a:rPr>
              <a:t>El almacenamiento fue exitoso; se recomienda seguir monitoreando la integridad y accesibilidad de los archivos. La recuperación fue exitosa; es aconsejable realizar pruebas periódicas para asegurar la accesibilidad continua de los informes.</a:t>
            </a:r>
            <a:endParaRPr sz="1600">
              <a:solidFill>
                <a:srgbClr val="FFFFFF"/>
              </a:solidFill>
            </a:endParaRPr>
          </a:p>
        </p:txBody>
      </p:sp>
      <p:sp>
        <p:nvSpPr>
          <p:cNvPr id="170" name="Google Shape;170;g2df30faa381_0_5"/>
          <p:cNvSpPr txBox="1"/>
          <p:nvPr/>
        </p:nvSpPr>
        <p:spPr>
          <a:xfrm>
            <a:off x="373250" y="323375"/>
            <a:ext cx="7774200" cy="104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s-PA" sz="2800">
                <a:solidFill>
                  <a:srgbClr val="FFFFFF"/>
                </a:solidFill>
                <a:latin typeface="Century Gothic"/>
                <a:ea typeface="Century Gothic"/>
                <a:cs typeface="Century Gothic"/>
                <a:sym typeface="Century Gothic"/>
              </a:rPr>
              <a:t>2. HU 002: </a:t>
            </a:r>
            <a:r>
              <a:rPr lang="es-PA" sz="2800">
                <a:solidFill>
                  <a:srgbClr val="FFFFFF"/>
                </a:solidFill>
                <a:latin typeface="Century Gothic"/>
                <a:ea typeface="Century Gothic"/>
                <a:cs typeface="Century Gothic"/>
                <a:sym typeface="Century Gothic"/>
              </a:rPr>
              <a:t>Imprimir una copia del informe post-tratamiento </a:t>
            </a:r>
            <a:endParaRPr sz="2800">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df30faa381_0_9"/>
          <p:cNvSpPr txBox="1"/>
          <p:nvPr/>
        </p:nvSpPr>
        <p:spPr>
          <a:xfrm>
            <a:off x="373050" y="510050"/>
            <a:ext cx="8600400" cy="5777100"/>
          </a:xfrm>
          <a:prstGeom prst="rect">
            <a:avLst/>
          </a:prstGeom>
          <a:noFill/>
          <a:ln>
            <a:noFill/>
          </a:ln>
        </p:spPr>
        <p:txBody>
          <a:bodyPr anchorCtr="0" anchor="t" bIns="45700" lIns="91425" spcFirstLastPara="1" rIns="91425" wrap="square" tIns="45700">
            <a:spAutoFit/>
          </a:bodyPr>
          <a:lstStyle/>
          <a:p>
            <a:pPr indent="0" lvl="0" marL="0" marR="0" rtl="0" algn="just">
              <a:spcBef>
                <a:spcPts val="1000"/>
              </a:spcBef>
              <a:spcAft>
                <a:spcPts val="0"/>
              </a:spcAft>
              <a:buNone/>
            </a:pPr>
            <a:r>
              <a:rPr b="1" lang="es-PA">
                <a:solidFill>
                  <a:schemeClr val="lt1"/>
                </a:solidFill>
              </a:rPr>
              <a:t>¿</a:t>
            </a:r>
            <a:r>
              <a:rPr b="1" lang="es-PA">
                <a:solidFill>
                  <a:schemeClr val="lt1"/>
                </a:solidFill>
              </a:rPr>
              <a:t>Qué podemos hacer mejor?</a:t>
            </a:r>
            <a:endParaRPr b="1"/>
          </a:p>
          <a:p>
            <a:pPr indent="-268899" lvl="1" marL="269999" marR="0" rtl="0" algn="just">
              <a:spcBef>
                <a:spcPts val="1000"/>
              </a:spcBef>
              <a:spcAft>
                <a:spcPts val="0"/>
              </a:spcAft>
              <a:buClr>
                <a:schemeClr val="lt1"/>
              </a:buClr>
              <a:buSzPts val="1400"/>
              <a:buChar char="•"/>
            </a:pPr>
            <a:r>
              <a:rPr b="1" i="0" lang="es-PA" u="none" cap="none" strike="noStrike">
                <a:solidFill>
                  <a:schemeClr val="lt1"/>
                </a:solidFill>
              </a:rPr>
              <a:t>Personas</a:t>
            </a:r>
            <a:r>
              <a:rPr i="0" lang="es-PA" u="none" cap="none" strike="noStrike">
                <a:solidFill>
                  <a:schemeClr val="lt1"/>
                </a:solidFill>
              </a:rPr>
              <a:t>:</a:t>
            </a:r>
            <a:endParaRPr i="0" u="none" cap="none" strike="noStrike">
              <a:solidFill>
                <a:schemeClr val="lt1"/>
              </a:solidFill>
            </a:endParaRPr>
          </a:p>
          <a:p>
            <a:pPr indent="-317500" lvl="0" marL="457200" marR="0" rtl="0" algn="just">
              <a:spcBef>
                <a:spcPts val="0"/>
              </a:spcBef>
              <a:spcAft>
                <a:spcPts val="0"/>
              </a:spcAft>
              <a:buClr>
                <a:schemeClr val="lt1"/>
              </a:buClr>
              <a:buSzPts val="1400"/>
              <a:buChar char="-"/>
            </a:pPr>
            <a:r>
              <a:rPr lang="es-PA">
                <a:solidFill>
                  <a:schemeClr val="lt1"/>
                </a:solidFill>
              </a:rPr>
              <a:t>Mantener una comunicación abierta y transparente con tu equipo. Informa sobre tus progresos y cualquier obstáculo que encuentres, y no dudes en pedir ayuda cuando sea necesario y fomentar un ambiente de trabajo colaborativo y de apoyo. Relaciones sólidas con tus colegas pueden mejorar la moral del equipo y aumentar la productividad.</a:t>
            </a:r>
            <a:endParaRPr>
              <a:solidFill>
                <a:schemeClr val="lt1"/>
              </a:solidFill>
            </a:endParaRPr>
          </a:p>
          <a:p>
            <a:pPr indent="-268899" lvl="1" marL="269999" marR="0" rtl="0" algn="just">
              <a:spcBef>
                <a:spcPts val="1000"/>
              </a:spcBef>
              <a:spcAft>
                <a:spcPts val="0"/>
              </a:spcAft>
              <a:buClr>
                <a:schemeClr val="lt1"/>
              </a:buClr>
              <a:buSzPts val="1400"/>
              <a:buChar char="•"/>
            </a:pPr>
            <a:r>
              <a:rPr b="1" i="0" lang="es-PA" u="none" cap="none" strike="noStrike">
                <a:solidFill>
                  <a:schemeClr val="lt1"/>
                </a:solidFill>
              </a:rPr>
              <a:t>Relaciones</a:t>
            </a:r>
            <a:r>
              <a:rPr i="0" lang="es-PA" u="none" cap="none" strike="noStrike">
                <a:solidFill>
                  <a:schemeClr val="lt1"/>
                </a:solidFill>
              </a:rPr>
              <a:t>:</a:t>
            </a:r>
            <a:endParaRPr>
              <a:solidFill>
                <a:schemeClr val="lt1"/>
              </a:solidFill>
            </a:endParaRPr>
          </a:p>
          <a:p>
            <a:pPr indent="-317500" lvl="0" marL="457200" marR="0" rtl="0" algn="just">
              <a:spcBef>
                <a:spcPts val="0"/>
              </a:spcBef>
              <a:spcAft>
                <a:spcPts val="0"/>
              </a:spcAft>
              <a:buClr>
                <a:schemeClr val="lt1"/>
              </a:buClr>
              <a:buSzPts val="1400"/>
              <a:buChar char="-"/>
            </a:pPr>
            <a:r>
              <a:rPr lang="es-PA">
                <a:solidFill>
                  <a:schemeClr val="lt1"/>
                </a:solidFill>
              </a:rPr>
              <a:t>Asegurarse de que todos los miembros del equipo comprendan y estén alineados con los objetivos del proyecto. Un entendimiento común ayuda a enfocar los esfuerzos y evita malentendidos y programa reuniones de seguimiento para revisar el progreso, abordar problemas y ajustar planes según sea necesario. Las reuniones deben ser eficientes y enfocadas en los temas más relevantes.</a:t>
            </a:r>
            <a:endParaRPr>
              <a:solidFill>
                <a:schemeClr val="lt1"/>
              </a:solidFill>
            </a:endParaRPr>
          </a:p>
          <a:p>
            <a:pPr indent="-268899" lvl="1" marL="269999" marR="0" rtl="0" algn="just">
              <a:spcBef>
                <a:spcPts val="1000"/>
              </a:spcBef>
              <a:spcAft>
                <a:spcPts val="0"/>
              </a:spcAft>
              <a:buClr>
                <a:schemeClr val="lt1"/>
              </a:buClr>
              <a:buSzPts val="1400"/>
              <a:buChar char="•"/>
            </a:pPr>
            <a:r>
              <a:rPr b="1" i="0" lang="es-PA" u="none" cap="none" strike="noStrike">
                <a:solidFill>
                  <a:schemeClr val="lt1"/>
                </a:solidFill>
              </a:rPr>
              <a:t>Procesos:</a:t>
            </a:r>
            <a:endParaRPr i="0" u="none" cap="none" strike="noStrike">
              <a:solidFill>
                <a:schemeClr val="lt1"/>
              </a:solidFill>
            </a:endParaRPr>
          </a:p>
          <a:p>
            <a:pPr indent="-317500" lvl="0" marL="457200" rtl="0" algn="just">
              <a:spcBef>
                <a:spcPts val="0"/>
              </a:spcBef>
              <a:spcAft>
                <a:spcPts val="0"/>
              </a:spcAft>
              <a:buClr>
                <a:schemeClr val="lt1"/>
              </a:buClr>
              <a:buSzPts val="1400"/>
              <a:buChar char="-"/>
            </a:pPr>
            <a:r>
              <a:rPr b="1" lang="es-PA">
                <a:solidFill>
                  <a:schemeClr val="lt1"/>
                </a:solidFill>
              </a:rPr>
              <a:t>Desglosa el proyecto:</a:t>
            </a:r>
            <a:r>
              <a:rPr lang="es-PA">
                <a:solidFill>
                  <a:schemeClr val="lt1"/>
                </a:solidFill>
              </a:rPr>
              <a:t> Divide el proyecto en tareas más pequeñas y manejables.</a:t>
            </a:r>
            <a:endParaRPr>
              <a:solidFill>
                <a:schemeClr val="lt1"/>
              </a:solidFill>
            </a:endParaRPr>
          </a:p>
          <a:p>
            <a:pPr indent="-317500" lvl="0" marL="457200" rtl="0" algn="just">
              <a:spcBef>
                <a:spcPts val="0"/>
              </a:spcBef>
              <a:spcAft>
                <a:spcPts val="0"/>
              </a:spcAft>
              <a:buClr>
                <a:schemeClr val="lt1"/>
              </a:buClr>
              <a:buSzPts val="1400"/>
              <a:buChar char="-"/>
            </a:pPr>
            <a:r>
              <a:rPr b="1" lang="es-PA">
                <a:solidFill>
                  <a:schemeClr val="lt1"/>
                </a:solidFill>
              </a:rPr>
              <a:t>Establece plazos realistas:</a:t>
            </a:r>
            <a:r>
              <a:rPr lang="es-PA">
                <a:solidFill>
                  <a:schemeClr val="lt1"/>
                </a:solidFill>
              </a:rPr>
              <a:t> Define fechas límite para cada tarea y asegúrate de que sean alcanzables.</a:t>
            </a:r>
            <a:endParaRPr>
              <a:solidFill>
                <a:schemeClr val="lt1"/>
              </a:solidFill>
            </a:endParaRPr>
          </a:p>
          <a:p>
            <a:pPr indent="-317500" lvl="0" marL="457200" marR="0" rtl="0" algn="just">
              <a:spcBef>
                <a:spcPts val="0"/>
              </a:spcBef>
              <a:spcAft>
                <a:spcPts val="0"/>
              </a:spcAft>
              <a:buClr>
                <a:schemeClr val="lt1"/>
              </a:buClr>
              <a:buSzPts val="1400"/>
              <a:buChar char="-"/>
            </a:pPr>
            <a:r>
              <a:rPr b="1" lang="es-PA">
                <a:solidFill>
                  <a:schemeClr val="lt1"/>
                </a:solidFill>
              </a:rPr>
              <a:t>Distribuye responsabilidades:</a:t>
            </a:r>
            <a:r>
              <a:rPr lang="es-PA">
                <a:solidFill>
                  <a:schemeClr val="lt1"/>
                </a:solidFill>
              </a:rPr>
              <a:t> Asigna tareas a los miembros del equipo según sus habilidades y experiencia.</a:t>
            </a:r>
            <a:endParaRPr>
              <a:solidFill>
                <a:schemeClr val="lt1"/>
              </a:solidFill>
            </a:endParaRPr>
          </a:p>
          <a:p>
            <a:pPr indent="-268899" lvl="1" marL="269999" marR="0" rtl="0" algn="just">
              <a:spcBef>
                <a:spcPts val="1000"/>
              </a:spcBef>
              <a:spcAft>
                <a:spcPts val="0"/>
              </a:spcAft>
              <a:buClr>
                <a:schemeClr val="lt1"/>
              </a:buClr>
              <a:buSzPts val="1400"/>
              <a:buChar char="•"/>
            </a:pPr>
            <a:r>
              <a:rPr b="1" i="0" lang="es-PA" u="none" cap="none" strike="noStrike">
                <a:solidFill>
                  <a:schemeClr val="lt1"/>
                </a:solidFill>
              </a:rPr>
              <a:t>Herramientas</a:t>
            </a:r>
            <a:r>
              <a:rPr i="0" lang="es-PA" u="none" cap="none" strike="noStrike">
                <a:solidFill>
                  <a:schemeClr val="lt1"/>
                </a:solidFill>
              </a:rPr>
              <a:t>:</a:t>
            </a:r>
            <a:endParaRPr i="0" u="none" cap="none" strike="noStrike">
              <a:solidFill>
                <a:schemeClr val="lt1"/>
              </a:solidFill>
            </a:endParaRPr>
          </a:p>
          <a:p>
            <a:pPr indent="-317500" lvl="0" marL="457200" marR="0" rtl="0" algn="just">
              <a:spcBef>
                <a:spcPts val="0"/>
              </a:spcBef>
              <a:spcAft>
                <a:spcPts val="0"/>
              </a:spcAft>
              <a:buClr>
                <a:schemeClr val="lt1"/>
              </a:buClr>
              <a:buSzPts val="1400"/>
              <a:buChar char="-"/>
            </a:pPr>
            <a:r>
              <a:rPr b="1" lang="es-PA">
                <a:solidFill>
                  <a:schemeClr val="lt1"/>
                </a:solidFill>
              </a:rPr>
              <a:t>Zapier:</a:t>
            </a:r>
            <a:r>
              <a:rPr lang="es-PA">
                <a:solidFill>
                  <a:schemeClr val="lt1"/>
                </a:solidFill>
              </a:rPr>
              <a:t> Conecta diferentes aplicaciones y automatizar flujos de trabajo entre ellas, facilitando la integración de múltiples herramientas en un mismo proyecto.</a:t>
            </a:r>
            <a:endParaRPr>
              <a:solidFill>
                <a:schemeClr val="lt1"/>
              </a:solidFill>
            </a:endParaRPr>
          </a:p>
          <a:p>
            <a:pPr indent="-317500" lvl="0" marL="457200" marR="0" rtl="0" algn="just">
              <a:spcBef>
                <a:spcPts val="0"/>
              </a:spcBef>
              <a:spcAft>
                <a:spcPts val="0"/>
              </a:spcAft>
              <a:buClr>
                <a:schemeClr val="lt1"/>
              </a:buClr>
              <a:buSzPts val="1400"/>
              <a:buChar char="-"/>
            </a:pPr>
            <a:r>
              <a:rPr b="1" lang="es-PA">
                <a:solidFill>
                  <a:schemeClr val="lt1"/>
                </a:solidFill>
              </a:rPr>
              <a:t>GitHub:</a:t>
            </a:r>
            <a:r>
              <a:rPr lang="es-PA">
                <a:solidFill>
                  <a:schemeClr val="lt1"/>
                </a:solidFill>
              </a:rPr>
              <a:t> Plataforma para el control de versiones y colaboración en código fuente. Ideal para equipos de desarrollo de software.</a:t>
            </a:r>
            <a:endParaRPr>
              <a:solidFill>
                <a:schemeClr val="lt1"/>
              </a:solidFill>
            </a:endParaRPr>
          </a:p>
          <a:p>
            <a:pPr indent="-317500" lvl="0" marL="457200" marR="0" rtl="0" algn="just">
              <a:spcBef>
                <a:spcPts val="0"/>
              </a:spcBef>
              <a:spcAft>
                <a:spcPts val="0"/>
              </a:spcAft>
              <a:buClr>
                <a:schemeClr val="lt1"/>
              </a:buClr>
              <a:buSzPts val="1400"/>
              <a:buChar char="-"/>
            </a:pPr>
            <a:r>
              <a:rPr b="1" lang="es-PA">
                <a:solidFill>
                  <a:schemeClr val="lt1"/>
                </a:solidFill>
              </a:rPr>
              <a:t>Trello:</a:t>
            </a:r>
            <a:r>
              <a:rPr lang="es-PA">
                <a:solidFill>
                  <a:schemeClr val="lt1"/>
                </a:solidFill>
              </a:rPr>
              <a:t> Utiliza tableros visuales para organizar tareas y proyectos. Es ideal para ver el estado del trabajo en un solo vistazo.</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df30faa381_0_13"/>
          <p:cNvSpPr txBox="1"/>
          <p:nvPr/>
        </p:nvSpPr>
        <p:spPr>
          <a:xfrm>
            <a:off x="467555" y="1412775"/>
            <a:ext cx="8065200" cy="123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A" sz="2800">
                <a:solidFill>
                  <a:schemeClr val="lt1"/>
                </a:solidFill>
                <a:latin typeface="Century Gothic"/>
                <a:ea typeface="Century Gothic"/>
                <a:cs typeface="Century Gothic"/>
                <a:sym typeface="Century Gothic"/>
              </a:rPr>
              <a:t>Acciones a realizar: (Próximas historias de usuario)</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1" name="Google Shape;181;g2df30faa381_0_13"/>
          <p:cNvSpPr txBox="1"/>
          <p:nvPr/>
        </p:nvSpPr>
        <p:spPr>
          <a:xfrm>
            <a:off x="548100" y="2499350"/>
            <a:ext cx="8047800" cy="310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PA" sz="1900">
                <a:solidFill>
                  <a:srgbClr val="FFFFFF"/>
                </a:solidFill>
              </a:rPr>
              <a:t>Próximos avances:</a:t>
            </a:r>
            <a:endParaRPr b="1" sz="1900">
              <a:solidFill>
                <a:srgbClr val="FFFFFF"/>
              </a:solidFill>
            </a:endParaRPr>
          </a:p>
          <a:p>
            <a:pPr indent="0" lvl="0" marL="0" rtl="0" algn="l">
              <a:lnSpc>
                <a:spcPct val="115000"/>
              </a:lnSpc>
              <a:spcBef>
                <a:spcPts val="0"/>
              </a:spcBef>
              <a:spcAft>
                <a:spcPts val="0"/>
              </a:spcAft>
              <a:buNone/>
            </a:pPr>
            <a:r>
              <a:t/>
            </a:r>
            <a:endParaRPr b="1">
              <a:solidFill>
                <a:srgbClr val="FFFFFF"/>
              </a:solidFill>
            </a:endParaRPr>
          </a:p>
          <a:p>
            <a:pPr indent="0" lvl="0" marL="0" rtl="0" algn="just">
              <a:lnSpc>
                <a:spcPct val="115000"/>
              </a:lnSpc>
              <a:spcBef>
                <a:spcPts val="1000"/>
              </a:spcBef>
              <a:spcAft>
                <a:spcPts val="0"/>
              </a:spcAft>
              <a:buNone/>
            </a:pPr>
            <a:r>
              <a:rPr b="1" lang="es-PA" sz="1800">
                <a:solidFill>
                  <a:srgbClr val="FFFFFF"/>
                </a:solidFill>
              </a:rPr>
              <a:t>HU003:</a:t>
            </a:r>
            <a:r>
              <a:rPr lang="es-PA" sz="1800">
                <a:solidFill>
                  <a:srgbClr val="FFFFFF"/>
                </a:solidFill>
              </a:rPr>
              <a:t> Agregar notas personalizadas al informe post-tratamiento</a:t>
            </a:r>
            <a:endParaRPr sz="1800">
              <a:solidFill>
                <a:srgbClr val="FFFFFF"/>
              </a:solidFill>
            </a:endParaRPr>
          </a:p>
          <a:p>
            <a:pPr indent="0" lvl="0" marL="0" rtl="0" algn="just">
              <a:lnSpc>
                <a:spcPct val="115000"/>
              </a:lnSpc>
              <a:spcBef>
                <a:spcPts val="1000"/>
              </a:spcBef>
              <a:spcAft>
                <a:spcPts val="0"/>
              </a:spcAft>
              <a:buNone/>
            </a:pPr>
            <a:r>
              <a:rPr b="1" lang="es-PA" sz="1800">
                <a:solidFill>
                  <a:srgbClr val="FFFFFF"/>
                </a:solidFill>
              </a:rPr>
              <a:t>HU005:</a:t>
            </a:r>
            <a:r>
              <a:rPr lang="es-PA" sz="1800">
                <a:solidFill>
                  <a:srgbClr val="FFFFFF"/>
                </a:solidFill>
              </a:rPr>
              <a:t> Adjuntar imágenes intraorales y extraorales al informe post-tratamiento</a:t>
            </a:r>
            <a:endParaRPr sz="1800">
              <a:solidFill>
                <a:srgbClr val="FFFFFF"/>
              </a:solidFill>
            </a:endParaRPr>
          </a:p>
          <a:p>
            <a:pPr indent="0" lvl="0" marL="0" rtl="0" algn="just">
              <a:lnSpc>
                <a:spcPct val="115000"/>
              </a:lnSpc>
              <a:spcBef>
                <a:spcPts val="1000"/>
              </a:spcBef>
              <a:spcAft>
                <a:spcPts val="0"/>
              </a:spcAft>
              <a:buNone/>
            </a:pPr>
            <a:r>
              <a:rPr lang="es-PA" sz="1800">
                <a:solidFill>
                  <a:srgbClr val="FFFFFF"/>
                </a:solidFill>
              </a:rPr>
              <a:t>Las siguientes tareas a realizar son las anteriores mencionadas, las cuales se encuentran desarrollando, ya que su fecha de inicio es del </a:t>
            </a:r>
            <a:r>
              <a:rPr b="1" lang="es-PA" sz="1800">
                <a:solidFill>
                  <a:srgbClr val="FFFFFF"/>
                </a:solidFill>
              </a:rPr>
              <a:t>09/05/2024</a:t>
            </a:r>
            <a:endParaRPr b="1" sz="1800">
              <a:solidFill>
                <a:srgbClr val="FFFFFF"/>
              </a:solidFill>
            </a:endParaRPr>
          </a:p>
          <a:p>
            <a:pPr indent="0" lvl="0" marL="0" rtl="0" algn="l">
              <a:spcBef>
                <a:spcPts val="1000"/>
              </a:spcBef>
              <a:spcAft>
                <a:spcPts val="0"/>
              </a:spcAft>
              <a:buNone/>
            </a:pPr>
            <a:r>
              <a:t/>
            </a:r>
            <a:endParaRPr sz="1800">
              <a:solidFill>
                <a:srgbClr val="FFFFFF"/>
              </a:solidFill>
              <a:highlight>
                <a:srgbClr val="EE5818"/>
              </a:highlight>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2012-03-27T19:44:46Z</dcterms:created>
  <dc:creator>hbravo-consultorge@innovacion.gob.pa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0x010100A5124E24CAF14D46B2DD609ACFD84C07</vt:lpwstr>
  </property>
  <property fmtid="{D5CDD505-2E9C-101B-9397-08002B2CF9AE}" pid="3" name="_dlc_DocIdItemGuid">
    <vt:lpwstr>7586f2f4-d20d-492b-9868-1bee41335ca5</vt:lpwstr>
  </property>
</Properties>
</file>