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gQQDNsd0Nr1+9ZxYUkLlCujnVs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2d0df85ac02_0_81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5" name="Google Shape;15;g2d0df85ac02_0_8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2d0df85ac02_0_8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2d0df85ac02_0_8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g2d0df85ac02_0_8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g2d0df85ac02_0_8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g2d0df85ac02_0_814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g2d0df85ac02_0_814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2d0df85ac02_0_81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2d0df85ac02_0_87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5" name="Google Shape;75;g2d0df85ac02_0_87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d0df85ac02_0_87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2d0df85ac02_0_87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2d0df85ac02_0_8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d0df85ac02_0_8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g2d0df85ac02_0_874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g2d0df85ac02_0_874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g2d0df85ac02_0_87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0df85ac02_0_88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2d0df85ac02_0_82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5" name="Google Shape;25;g2d0df85ac02_0_8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2d0df85ac02_0_82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2d0df85ac02_0_82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2d0df85ac02_0_8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2d0df85ac02_0_8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g2d0df85ac02_0_824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g2d0df85ac02_0_82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g2d0df85ac02_0_833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4" name="Google Shape;34;g2d0df85ac02_0_83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d0df85ac02_0_83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2d0df85ac02_0_83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2d0df85ac02_0_8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2d0df85ac02_0_83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2d0df85ac02_0_833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g2d0df85ac02_0_833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1" name="Google Shape;41;g2d0df85ac02_0_83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d0df85ac02_0_843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4" name="Google Shape;44;g2d0df85ac02_0_843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g2d0df85ac02_0_843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g2d0df85ac02_0_84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d0df85ac02_0_848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9" name="Google Shape;49;g2d0df85ac02_0_84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0df85ac02_0_85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2" name="Google Shape;52;g2d0df85ac02_0_851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g2d0df85ac02_0_85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2d0df85ac02_0_855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6" name="Google Shape;56;g2d0df85ac02_0_85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g2d0df85ac02_0_85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2d0df85ac02_0_85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2d0df85ac02_0_8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g2d0df85ac02_0_8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g2d0df85ac02_0_855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g2d0df85ac02_0_85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0df85ac02_0_864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g2d0df85ac02_0_864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g2d0df85ac02_0_864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7" name="Google Shape;67;g2d0df85ac02_0_864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g2d0df85ac02_0_86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g2d0df85ac02_0_86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0df85ac02_0_871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72" name="Google Shape;72;g2d0df85ac02_0_87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d0df85ac02_0_810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g2d0df85ac02_0_810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2d0df85ac02_0_81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12708" l="0" r="0" t="12708"/>
          <a:stretch/>
        </p:blipFill>
        <p:spPr>
          <a:xfrm>
            <a:off x="-32686" y="-57050"/>
            <a:ext cx="12192000" cy="68195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/>
          <p:nvPr/>
        </p:nvCxnSpPr>
        <p:spPr>
          <a:xfrm>
            <a:off x="576454" y="5120725"/>
            <a:ext cx="8970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"/>
          <p:cNvCxnSpPr>
            <a:endCxn id="92" idx="1"/>
          </p:cNvCxnSpPr>
          <p:nvPr/>
        </p:nvCxnSpPr>
        <p:spPr>
          <a:xfrm flipH="1" rot="10800000">
            <a:off x="639650" y="4706525"/>
            <a:ext cx="7741800" cy="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>
            <a:endCxn id="94" idx="1"/>
          </p:cNvCxnSpPr>
          <p:nvPr/>
        </p:nvCxnSpPr>
        <p:spPr>
          <a:xfrm>
            <a:off x="660450" y="4423800"/>
            <a:ext cx="535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1"/>
          <p:cNvCxnSpPr/>
          <p:nvPr/>
        </p:nvCxnSpPr>
        <p:spPr>
          <a:xfrm>
            <a:off x="660400" y="4087140"/>
            <a:ext cx="2865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"/>
          <p:cNvCxnSpPr>
            <a:endCxn id="97" idx="1"/>
          </p:cNvCxnSpPr>
          <p:nvPr/>
        </p:nvCxnSpPr>
        <p:spPr>
          <a:xfrm flipH="1" rot="10800000">
            <a:off x="660450" y="3821675"/>
            <a:ext cx="15159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10312694" y="2605828"/>
            <a:ext cx="0" cy="442200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01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"/>
          <p:cNvCxnSpPr/>
          <p:nvPr/>
        </p:nvCxnSpPr>
        <p:spPr>
          <a:xfrm>
            <a:off x="5994447" y="2611378"/>
            <a:ext cx="0" cy="442200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01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"/>
          <p:cNvSpPr txBox="1"/>
          <p:nvPr/>
        </p:nvSpPr>
        <p:spPr>
          <a:xfrm>
            <a:off x="108744" y="3098975"/>
            <a:ext cx="660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1411023" y="3098975"/>
            <a:ext cx="58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933365" y="3048000"/>
            <a:ext cx="10337700" cy="3810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151362" y="3145473"/>
            <a:ext cx="998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Marzo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5793940" y="3136900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01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"/>
          <p:cNvSpPr txBox="1"/>
          <p:nvPr/>
        </p:nvSpPr>
        <p:spPr>
          <a:xfrm>
            <a:off x="6675346" y="3098338"/>
            <a:ext cx="1349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>
            <a:off x="9058465" y="3136900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01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"/>
          <p:cNvSpPr txBox="1"/>
          <p:nvPr/>
        </p:nvSpPr>
        <p:spPr>
          <a:xfrm>
            <a:off x="10198295" y="3128041"/>
            <a:ext cx="682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Junio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6163732" y="2497732"/>
            <a:ext cx="660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1.0</a:t>
            </a:r>
            <a:endParaRPr b="1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6163720" y="2683193"/>
            <a:ext cx="660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/202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0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 rot="-5400000">
            <a:off x="6019847" y="261137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0528594" y="2497732"/>
            <a:ext cx="660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</a:t>
            </a: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.0</a:t>
            </a:r>
            <a:endParaRPr b="1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0534943" y="2677643"/>
            <a:ext cx="692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/202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0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 rot="-5400000">
            <a:off x="10338094" y="26058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176350" y="3752225"/>
            <a:ext cx="1349400" cy="138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3628101" y="3744725"/>
            <a:ext cx="13494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/03/202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/0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127000" y="3736425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525750" y="4004650"/>
            <a:ext cx="2486700" cy="165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127000" y="4001933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012450" y="4342200"/>
            <a:ext cx="2354400" cy="163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127000" y="4316837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127000" y="461806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8381450" y="4625225"/>
            <a:ext cx="1940400" cy="16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0385474" y="4626375"/>
            <a:ext cx="13494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/05/202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1821924" y="1531650"/>
            <a:ext cx="9216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PA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Planificación de Lanzamiento </a:t>
            </a:r>
            <a:r>
              <a:rPr b="1" lang="es-PA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 Módulo de Informes</a:t>
            </a:r>
            <a:endParaRPr b="1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6086250" y="4020323"/>
            <a:ext cx="1603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/0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/0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8417751" y="4326925"/>
            <a:ext cx="1412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/0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b="1" i="0" lang="es-P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/05/202</a:t>
            </a:r>
            <a:r>
              <a:rPr b="1" lang="es-P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"/>
          <p:cNvCxnSpPr/>
          <p:nvPr/>
        </p:nvCxnSpPr>
        <p:spPr>
          <a:xfrm>
            <a:off x="8384744" y="2599466"/>
            <a:ext cx="0" cy="442200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01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"/>
          <p:cNvSpPr txBox="1"/>
          <p:nvPr/>
        </p:nvSpPr>
        <p:spPr>
          <a:xfrm>
            <a:off x="8606994" y="2442170"/>
            <a:ext cx="660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2.0</a:t>
            </a:r>
            <a:endParaRPr b="1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8591093" y="2616981"/>
            <a:ext cx="692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/05/202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0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 rot="-5400000">
            <a:off x="8410144" y="2599466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3432896" y="3087550"/>
            <a:ext cx="1349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Abril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"/>
          <p:cNvCxnSpPr/>
          <p:nvPr/>
        </p:nvCxnSpPr>
        <p:spPr>
          <a:xfrm>
            <a:off x="2549890" y="3136938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02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2018-09-14T20:39:04Z</dcterms:created>
  <dc:creator>Hector Bravo Consultor 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