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9" r:id="rId1"/>
  </p:sldMasterIdLst>
  <p:sldIdLst>
    <p:sldId id="256" r:id="rId2"/>
    <p:sldId id="257" r:id="rId3"/>
    <p:sldId id="258" r:id="rId4"/>
    <p:sldId id="259" r:id="rId5"/>
  </p:sldIdLst>
  <p:sldSz cx="10080625" cy="7559675"/>
  <p:notesSz cx="7772400" cy="10058400"/>
  <p:defaultTextStyle>
    <a:defPPr>
      <a:defRPr lang="en-US"/>
    </a:defPPr>
    <a:lvl1pPr marL="0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0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21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31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41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52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63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073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083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20" y="-328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3"/>
            <a:ext cx="8568531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8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8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2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6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ELEN4193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Ioannis Kymissis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0" lang="en-US" smtClean="0"/>
              <a:t>johnkym@ee.columbia.edu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154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ELEN 4193</a:t>
            </a:r>
          </a:p>
          <a:p>
            <a:r>
              <a:rPr lang="en-US" smtClean="0"/>
              <a:t>Ioannis Kymissis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827A-D713-9742-9CB8-22F897557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3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4" y="302742"/>
            <a:ext cx="2268141" cy="64502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42"/>
            <a:ext cx="6636411" cy="64502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ELEN 4193</a:t>
            </a:r>
          </a:p>
          <a:p>
            <a:r>
              <a:rPr lang="en-US" smtClean="0"/>
              <a:t>Ioannis Kymissis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827A-D713-9742-9CB8-22F897557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5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ELEN 4193</a:t>
            </a:r>
          </a:p>
          <a:p>
            <a:r>
              <a:rPr lang="en-US" smtClean="0"/>
              <a:t>Ioannis Kymissis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827A-D713-9742-9CB8-22F897557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4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6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8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7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5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2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0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881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25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633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01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ELEN 4193</a:t>
            </a:r>
          </a:p>
          <a:p>
            <a:r>
              <a:rPr lang="en-US" smtClean="0"/>
              <a:t>Ioannis Kymissis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827A-D713-9742-9CB8-22F897557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5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8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8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ELEN 4193</a:t>
            </a:r>
          </a:p>
          <a:p>
            <a:r>
              <a:rPr lang="en-US" smtClean="0"/>
              <a:t>Ioannis Kymissis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827A-D713-9742-9CB8-22F897557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2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763" indent="0">
              <a:buNone/>
              <a:defRPr sz="2200" b="1"/>
            </a:lvl2pPr>
            <a:lvl3pPr marL="1007525" indent="0">
              <a:buNone/>
              <a:defRPr sz="2000" b="1"/>
            </a:lvl3pPr>
            <a:lvl4pPr marL="1511289" indent="0">
              <a:buNone/>
              <a:defRPr sz="1800" b="1"/>
            </a:lvl4pPr>
            <a:lvl5pPr marL="2015050" indent="0">
              <a:buNone/>
              <a:defRPr sz="1800" b="1"/>
            </a:lvl5pPr>
            <a:lvl6pPr marL="2518813" indent="0">
              <a:buNone/>
              <a:defRPr sz="1800" b="1"/>
            </a:lvl6pPr>
            <a:lvl7pPr marL="3022575" indent="0">
              <a:buNone/>
              <a:defRPr sz="1800" b="1"/>
            </a:lvl7pPr>
            <a:lvl8pPr marL="3526337" indent="0">
              <a:buNone/>
              <a:defRPr sz="1800" b="1"/>
            </a:lvl8pPr>
            <a:lvl9pPr marL="40301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763" indent="0">
              <a:buNone/>
              <a:defRPr sz="2200" b="1"/>
            </a:lvl2pPr>
            <a:lvl3pPr marL="1007525" indent="0">
              <a:buNone/>
              <a:defRPr sz="2000" b="1"/>
            </a:lvl3pPr>
            <a:lvl4pPr marL="1511289" indent="0">
              <a:buNone/>
              <a:defRPr sz="1800" b="1"/>
            </a:lvl4pPr>
            <a:lvl5pPr marL="2015050" indent="0">
              <a:buNone/>
              <a:defRPr sz="1800" b="1"/>
            </a:lvl5pPr>
            <a:lvl6pPr marL="2518813" indent="0">
              <a:buNone/>
              <a:defRPr sz="1800" b="1"/>
            </a:lvl6pPr>
            <a:lvl7pPr marL="3022575" indent="0">
              <a:buNone/>
              <a:defRPr sz="1800" b="1"/>
            </a:lvl7pPr>
            <a:lvl8pPr marL="3526337" indent="0">
              <a:buNone/>
              <a:defRPr sz="1800" b="1"/>
            </a:lvl8pPr>
            <a:lvl9pPr marL="40301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ELEN 4193</a:t>
            </a:r>
          </a:p>
          <a:p>
            <a:r>
              <a:rPr lang="en-US" smtClean="0"/>
              <a:t>Ioannis Kymissis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827A-D713-9742-9CB8-22F897557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5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ELEN 4193</a:t>
            </a:r>
          </a:p>
          <a:p>
            <a:r>
              <a:rPr lang="en-US" smtClean="0"/>
              <a:t>Ioannis Kymissis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827A-D713-9742-9CB8-22F897557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1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ELEN 4193</a:t>
            </a:r>
          </a:p>
          <a:p>
            <a:r>
              <a:rPr lang="en-US" smtClean="0"/>
              <a:t>Ioannis Kymissis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827A-D713-9742-9CB8-22F897557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4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9" y="300992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4" y="1581937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763" indent="0">
              <a:buNone/>
              <a:defRPr sz="1300"/>
            </a:lvl2pPr>
            <a:lvl3pPr marL="1007525" indent="0">
              <a:buNone/>
              <a:defRPr sz="1100"/>
            </a:lvl3pPr>
            <a:lvl4pPr marL="1511289" indent="0">
              <a:buNone/>
              <a:defRPr sz="1000"/>
            </a:lvl4pPr>
            <a:lvl5pPr marL="2015050" indent="0">
              <a:buNone/>
              <a:defRPr sz="1000"/>
            </a:lvl5pPr>
            <a:lvl6pPr marL="2518813" indent="0">
              <a:buNone/>
              <a:defRPr sz="1000"/>
            </a:lvl6pPr>
            <a:lvl7pPr marL="3022575" indent="0">
              <a:buNone/>
              <a:defRPr sz="1000"/>
            </a:lvl7pPr>
            <a:lvl8pPr marL="3526337" indent="0">
              <a:buNone/>
              <a:defRPr sz="1000"/>
            </a:lvl8pPr>
            <a:lvl9pPr marL="40301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ELEN 4193</a:t>
            </a:r>
          </a:p>
          <a:p>
            <a:r>
              <a:rPr lang="en-US" smtClean="0"/>
              <a:t>Ioannis Kymissis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827A-D713-9742-9CB8-22F897557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9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763" indent="0">
              <a:buNone/>
              <a:defRPr sz="3100"/>
            </a:lvl2pPr>
            <a:lvl3pPr marL="1007525" indent="0">
              <a:buNone/>
              <a:defRPr sz="2600"/>
            </a:lvl3pPr>
            <a:lvl4pPr marL="1511289" indent="0">
              <a:buNone/>
              <a:defRPr sz="2200"/>
            </a:lvl4pPr>
            <a:lvl5pPr marL="2015050" indent="0">
              <a:buNone/>
              <a:defRPr sz="2200"/>
            </a:lvl5pPr>
            <a:lvl6pPr marL="2518813" indent="0">
              <a:buNone/>
              <a:defRPr sz="2200"/>
            </a:lvl6pPr>
            <a:lvl7pPr marL="3022575" indent="0">
              <a:buNone/>
              <a:defRPr sz="2200"/>
            </a:lvl7pPr>
            <a:lvl8pPr marL="3526337" indent="0">
              <a:buNone/>
              <a:defRPr sz="2200"/>
            </a:lvl8pPr>
            <a:lvl9pPr marL="4030100" indent="0">
              <a:buNone/>
              <a:defRPr sz="22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763" indent="0">
              <a:buNone/>
              <a:defRPr sz="1300"/>
            </a:lvl2pPr>
            <a:lvl3pPr marL="1007525" indent="0">
              <a:buNone/>
              <a:defRPr sz="1100"/>
            </a:lvl3pPr>
            <a:lvl4pPr marL="1511289" indent="0">
              <a:buNone/>
              <a:defRPr sz="1000"/>
            </a:lvl4pPr>
            <a:lvl5pPr marL="2015050" indent="0">
              <a:buNone/>
              <a:defRPr sz="1000"/>
            </a:lvl5pPr>
            <a:lvl6pPr marL="2518813" indent="0">
              <a:buNone/>
              <a:defRPr sz="1000"/>
            </a:lvl6pPr>
            <a:lvl7pPr marL="3022575" indent="0">
              <a:buNone/>
              <a:defRPr sz="1000"/>
            </a:lvl7pPr>
            <a:lvl8pPr marL="3526337" indent="0">
              <a:buNone/>
              <a:defRPr sz="1000"/>
            </a:lvl8pPr>
            <a:lvl9pPr marL="40301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ELEN 4193</a:t>
            </a:r>
          </a:p>
          <a:p>
            <a:r>
              <a:rPr lang="en-US" smtClean="0"/>
              <a:t>Ioannis Kymissis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827A-D713-9742-9CB8-22F897557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6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50" tIns="50377" rIns="100750" bIns="5037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8"/>
            <a:ext cx="9072563" cy="4989036"/>
          </a:xfrm>
          <a:prstGeom prst="rect">
            <a:avLst/>
          </a:prstGeom>
        </p:spPr>
        <p:txBody>
          <a:bodyPr vert="horz" lIns="100750" tIns="50377" rIns="100750" bIns="503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704"/>
            <a:ext cx="2352146" cy="402483"/>
          </a:xfrm>
          <a:prstGeom prst="rect">
            <a:avLst/>
          </a:prstGeom>
        </p:spPr>
        <p:txBody>
          <a:bodyPr vert="horz" lIns="100750" tIns="50377" rIns="100750" bIns="5037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ELEN 4193</a:t>
            </a:r>
          </a:p>
          <a:p>
            <a:r>
              <a:rPr lang="en-US" smtClean="0"/>
              <a:t>Ioannis Kymissis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704"/>
            <a:ext cx="3192198" cy="402483"/>
          </a:xfrm>
          <a:prstGeom prst="rect">
            <a:avLst/>
          </a:prstGeom>
        </p:spPr>
        <p:txBody>
          <a:bodyPr vert="horz" lIns="100750" tIns="50377" rIns="100750" bIns="5037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704"/>
            <a:ext cx="2352146" cy="402483"/>
          </a:xfrm>
          <a:prstGeom prst="rect">
            <a:avLst/>
          </a:prstGeom>
        </p:spPr>
        <p:txBody>
          <a:bodyPr vert="horz" lIns="100750" tIns="50377" rIns="100750" bIns="5037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4827A-D713-9742-9CB8-22F897557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6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defTabSz="503763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822" indent="-377822" algn="l" defTabSz="503763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614" indent="-314850" algn="l" defTabSz="503763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409" indent="-251882" algn="l" defTabSz="503763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170" indent="-251882" algn="l" defTabSz="503763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32" indent="-251882" algn="l" defTabSz="503763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0695" indent="-251882" algn="l" defTabSz="50376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4457" indent="-251882" algn="l" defTabSz="50376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8220" indent="-251882" algn="l" defTabSz="50376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1982" indent="-251882" algn="l" defTabSz="50376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7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763" algn="l" defTabSz="5037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525" algn="l" defTabSz="5037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289" algn="l" defTabSz="5037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050" algn="l" defTabSz="5037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8813" algn="l" defTabSz="5037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2575" algn="l" defTabSz="5037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6337" algn="l" defTabSz="5037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0100" algn="l" defTabSz="5037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0"/>
            <a:ext cx="8568531" cy="1620430"/>
          </a:xfrm>
        </p:spPr>
        <p:txBody>
          <a:bodyPr/>
          <a:lstStyle/>
          <a:p>
            <a:r>
              <a:rPr lang="en-US" dirty="0" smtClean="0"/>
              <a:t>Team/project 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2682055"/>
            <a:ext cx="7056438" cy="193191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Team members</a:t>
            </a:r>
          </a:p>
          <a:p>
            <a:r>
              <a:rPr lang="en-US" dirty="0" smtClean="0"/>
              <a:t>Include headshots of team members, relevant qualifications, and affiliations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3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problem you are trying to solve?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this one of the example problems or a new one?</a:t>
            </a:r>
          </a:p>
          <a:p>
            <a:r>
              <a:rPr lang="en-US" dirty="0" smtClean="0"/>
              <a:t>How did you establish/research the problem if it is new?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8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your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Briefly outline the solution, include a sketch if helpful.  Most of your pitch time will be spent on this component.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7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your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hardware: What is the bill of materials?  What special equipment or supplies will you need access to?  What is the lead time?</a:t>
            </a:r>
          </a:p>
          <a:p>
            <a:r>
              <a:rPr lang="en-US" dirty="0" smtClean="0"/>
              <a:t>For software: What is the schedule?  What external services and platforms will you use?  Do you need any hardware or infrastructure to deploy the solution?</a:t>
            </a:r>
          </a:p>
          <a:p>
            <a:r>
              <a:rPr lang="en-US" dirty="0" smtClean="0"/>
              <a:t>For chemicals: What are the constituent components?  Where will they come from?  Do you need access to special facilities for handling and/or testing?</a:t>
            </a:r>
          </a:p>
          <a:p>
            <a:endParaRPr lang="en-US" dirty="0"/>
          </a:p>
          <a:p>
            <a:r>
              <a:rPr lang="en-US" dirty="0" smtClean="0"/>
              <a:t>For all: What is the rough schedule and order of development?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90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13</TotalTime>
  <Words>181</Words>
  <Application>Microsoft Macintosh PowerPoint</Application>
  <PresentationFormat>Custom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Team/project name</vt:lpstr>
      <vt:lpstr>What is the problem you are trying to solve?</vt:lpstr>
      <vt:lpstr>Outline of your solution</vt:lpstr>
      <vt:lpstr>Plan for your 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IOANNIS KYMISSIS</dc:creator>
  <cp:lastModifiedBy>IOANNIS KYMISSIS</cp:lastModifiedBy>
  <cp:revision>2</cp:revision>
  <dcterms:created xsi:type="dcterms:W3CDTF">2014-10-01T09:03:19Z</dcterms:created>
  <dcterms:modified xsi:type="dcterms:W3CDTF">2014-10-01T09:16:20Z</dcterms:modified>
</cp:coreProperties>
</file>